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2.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3.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4.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5.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6.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7.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8.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30"/>
  </p:notesMasterIdLst>
  <p:sldIdLst>
    <p:sldId id="256" r:id="rId2"/>
    <p:sldId id="323" r:id="rId3"/>
    <p:sldId id="324" r:id="rId4"/>
    <p:sldId id="325" r:id="rId5"/>
    <p:sldId id="326" r:id="rId6"/>
    <p:sldId id="257" r:id="rId7"/>
    <p:sldId id="258" r:id="rId8"/>
    <p:sldId id="266" r:id="rId9"/>
    <p:sldId id="312" r:id="rId10"/>
    <p:sldId id="318" r:id="rId11"/>
    <p:sldId id="319" r:id="rId12"/>
    <p:sldId id="320" r:id="rId13"/>
    <p:sldId id="321" r:id="rId14"/>
    <p:sldId id="322" r:id="rId15"/>
    <p:sldId id="263" r:id="rId16"/>
    <p:sldId id="313" r:id="rId17"/>
    <p:sldId id="262" r:id="rId18"/>
    <p:sldId id="314" r:id="rId19"/>
    <p:sldId id="315" r:id="rId20"/>
    <p:sldId id="261" r:id="rId21"/>
    <p:sldId id="279" r:id="rId22"/>
    <p:sldId id="317" r:id="rId23"/>
    <p:sldId id="329" r:id="rId24"/>
    <p:sldId id="327" r:id="rId25"/>
    <p:sldId id="328" r:id="rId26"/>
    <p:sldId id="330" r:id="rId27"/>
    <p:sldId id="331" r:id="rId28"/>
    <p:sldId id="269" r:id="rId29"/>
  </p:sldIdLst>
  <p:sldSz cx="9144000" cy="5143500" type="screen16x9"/>
  <p:notesSz cx="6858000" cy="9144000"/>
  <p:embeddedFontLst>
    <p:embeddedFont>
      <p:font typeface="Anaheim" panose="020B0604020202020204" charset="0"/>
      <p:regular r:id="rId31"/>
    </p:embeddedFont>
    <p:embeddedFont>
      <p:font typeface="Archivo" panose="020B0604020202020204" charset="0"/>
      <p:regular r:id="rId32"/>
      <p:bold r:id="rId33"/>
      <p:italic r:id="rId34"/>
      <p:boldItalic r:id="rId35"/>
    </p:embeddedFont>
    <p:embeddedFont>
      <p:font typeface="Bebas Neue" panose="020B0606020202050201" pitchFamily="34" charset="0"/>
      <p:regular r:id="rId36"/>
    </p:embeddedFont>
    <p:embeddedFont>
      <p:font typeface="Libre Franklin" pitchFamily="2" charset="0"/>
      <p:regular r:id="rId37"/>
      <p:bold r:id="rId38"/>
      <p:italic r:id="rId39"/>
      <p:boldItalic r:id="rId40"/>
    </p:embeddedFont>
    <p:embeddedFont>
      <p:font typeface="Nunito Light" pitchFamily="2" charset="0"/>
      <p:regular r:id="rId41"/>
      <p:italic r:id="rId42"/>
    </p:embeddedFont>
    <p:embeddedFont>
      <p:font typeface="Open Sans" panose="020B0606030504020204" pitchFamily="34" charset="0"/>
      <p:regular r:id="rId43"/>
      <p:bold r:id="rId44"/>
      <p:italic r:id="rId45"/>
      <p:boldItalic r:id="rId46"/>
    </p:embeddedFont>
    <p:embeddedFont>
      <p:font typeface="Palatino Linotype" panose="02040502050505030304" pitchFamily="18" charset="0"/>
      <p:regular r:id="rId47"/>
      <p:bold r:id="rId48"/>
      <p:italic r:id="rId49"/>
      <p:boldItalic r:id="rId50"/>
    </p:embeddedFont>
    <p:embeddedFont>
      <p:font typeface="Raleway" pitchFamily="2" charset="0"/>
      <p:regular r:id="rId51"/>
      <p:bold r:id="rId52"/>
      <p:italic r:id="rId53"/>
      <p:boldItalic r:id="rId54"/>
    </p:embeddedFont>
    <p:embeddedFont>
      <p:font typeface="Roboto" panose="02000000000000000000" pitchFamily="2" charset="0"/>
      <p:regular r:id="rId55"/>
      <p: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B0F0459-2497-4896-AB72-2FD632A5604D}">
  <a:tblStyle styleId="{AB0F0459-2497-4896-AB72-2FD632A5604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C14A6E9-B8FC-4F76-9111-553CEC07B09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font" Target="fonts/font2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font" Target="fonts/font26.fntdata"/><Relationship Id="rId8" Type="http://schemas.openxmlformats.org/officeDocument/2006/relationships/slide" Target="slides/slide7.xml"/><Relationship Id="rId51" Type="http://schemas.openxmlformats.org/officeDocument/2006/relationships/font" Target="fonts/font2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6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9F79D5-F51C-48C9-84E8-E6816D9BD75F}" type="doc">
      <dgm:prSet loTypeId="urn:microsoft.com/office/officeart/2005/8/layout/list1" loCatId="list" qsTypeId="urn:microsoft.com/office/officeart/2005/8/quickstyle/3d3" qsCatId="3D" csTypeId="urn:microsoft.com/office/officeart/2005/8/colors/accent1_2" csCatId="accent1"/>
      <dgm:spPr/>
      <dgm:t>
        <a:bodyPr/>
        <a:lstStyle/>
        <a:p>
          <a:endParaRPr lang="en-US"/>
        </a:p>
      </dgm:t>
    </dgm:pt>
    <dgm:pt modelId="{0134D796-41FA-4D9E-938F-795DC0C79C2B}">
      <dgm:prSet/>
      <dgm:spPr/>
      <dgm:t>
        <a:bodyPr/>
        <a:lstStyle/>
        <a:p>
          <a:r>
            <a:rPr lang="en-US" b="1" i="0" dirty="0">
              <a:latin typeface="Palatino Linotype" panose="02040502050505030304" pitchFamily="18" charset="0"/>
            </a:rPr>
            <a:t>Enhancing Communication</a:t>
          </a:r>
          <a:endParaRPr lang="en-US" dirty="0">
            <a:latin typeface="Palatino Linotype" panose="02040502050505030304" pitchFamily="18" charset="0"/>
          </a:endParaRPr>
        </a:p>
      </dgm:t>
    </dgm:pt>
    <dgm:pt modelId="{6E504BB9-2EA2-4652-BCA8-B019365DB266}" type="parTrans" cxnId="{9B6C31AF-9F7F-44F2-B9F3-ACA01A5D2089}">
      <dgm:prSet/>
      <dgm:spPr/>
      <dgm:t>
        <a:bodyPr/>
        <a:lstStyle/>
        <a:p>
          <a:endParaRPr lang="en-US"/>
        </a:p>
      </dgm:t>
    </dgm:pt>
    <dgm:pt modelId="{D3B0489F-D3FA-4BD1-9E99-461BE08318FB}" type="sibTrans" cxnId="{9B6C31AF-9F7F-44F2-B9F3-ACA01A5D2089}">
      <dgm:prSet/>
      <dgm:spPr/>
      <dgm:t>
        <a:bodyPr/>
        <a:lstStyle/>
        <a:p>
          <a:endParaRPr lang="en-US"/>
        </a:p>
      </dgm:t>
    </dgm:pt>
    <dgm:pt modelId="{C4844827-0392-4C80-8429-25F00A1242DA}">
      <dgm:prSet custT="1"/>
      <dgm:spPr/>
      <dgm:t>
        <a:bodyPr/>
        <a:lstStyle/>
        <a:p>
          <a:r>
            <a:rPr lang="en-US" sz="1200" b="0" i="0" dirty="0">
              <a:latin typeface="Palatino Linotype" panose="02040502050505030304" pitchFamily="18" charset="0"/>
            </a:rPr>
            <a:t>Business vocabulary plays a crucial role in enhancing communication within the professional world. It allows individuals to effectively convey their ideas, thoughts, and strategies to colleagues, clients, and stakeholders.</a:t>
          </a:r>
          <a:endParaRPr lang="en-US" sz="1200" dirty="0">
            <a:latin typeface="Palatino Linotype" panose="02040502050505030304" pitchFamily="18" charset="0"/>
          </a:endParaRPr>
        </a:p>
      </dgm:t>
    </dgm:pt>
    <dgm:pt modelId="{DD01DAFC-63B4-414C-AC88-15B029D60156}" type="parTrans" cxnId="{1E33C4CB-1C09-47A1-A416-13E35CA42F6D}">
      <dgm:prSet/>
      <dgm:spPr/>
      <dgm:t>
        <a:bodyPr/>
        <a:lstStyle/>
        <a:p>
          <a:endParaRPr lang="en-US"/>
        </a:p>
      </dgm:t>
    </dgm:pt>
    <dgm:pt modelId="{BE45399B-5105-4E97-8F43-60A245498D93}" type="sibTrans" cxnId="{1E33C4CB-1C09-47A1-A416-13E35CA42F6D}">
      <dgm:prSet/>
      <dgm:spPr/>
      <dgm:t>
        <a:bodyPr/>
        <a:lstStyle/>
        <a:p>
          <a:endParaRPr lang="en-US"/>
        </a:p>
      </dgm:t>
    </dgm:pt>
    <dgm:pt modelId="{3EB4B563-0EF7-4596-BF3C-901304008CDE}" type="pres">
      <dgm:prSet presAssocID="{8E9F79D5-F51C-48C9-84E8-E6816D9BD75F}" presName="linear" presStyleCnt="0">
        <dgm:presLayoutVars>
          <dgm:dir/>
          <dgm:animLvl val="lvl"/>
          <dgm:resizeHandles val="exact"/>
        </dgm:presLayoutVars>
      </dgm:prSet>
      <dgm:spPr/>
    </dgm:pt>
    <dgm:pt modelId="{7D181F9F-C132-4B74-9BEC-C4656DFCE225}" type="pres">
      <dgm:prSet presAssocID="{0134D796-41FA-4D9E-938F-795DC0C79C2B}" presName="parentLin" presStyleCnt="0"/>
      <dgm:spPr/>
    </dgm:pt>
    <dgm:pt modelId="{8F6843BD-CC5C-46A8-9CE4-243B95C3BC94}" type="pres">
      <dgm:prSet presAssocID="{0134D796-41FA-4D9E-938F-795DC0C79C2B}" presName="parentLeftMargin" presStyleLbl="node1" presStyleIdx="0" presStyleCnt="1"/>
      <dgm:spPr/>
    </dgm:pt>
    <dgm:pt modelId="{93C80D37-1D52-4EB1-8465-C7DAD3EEA054}" type="pres">
      <dgm:prSet presAssocID="{0134D796-41FA-4D9E-938F-795DC0C79C2B}" presName="parentText" presStyleLbl="node1" presStyleIdx="0" presStyleCnt="1">
        <dgm:presLayoutVars>
          <dgm:chMax val="0"/>
          <dgm:bulletEnabled val="1"/>
        </dgm:presLayoutVars>
      </dgm:prSet>
      <dgm:spPr/>
    </dgm:pt>
    <dgm:pt modelId="{9AE68DF8-3E4A-4FDA-A790-BEC66DB7A949}" type="pres">
      <dgm:prSet presAssocID="{0134D796-41FA-4D9E-938F-795DC0C79C2B}" presName="negativeSpace" presStyleCnt="0"/>
      <dgm:spPr/>
    </dgm:pt>
    <dgm:pt modelId="{69E5F29D-005B-4621-A347-A68D027C9958}" type="pres">
      <dgm:prSet presAssocID="{0134D796-41FA-4D9E-938F-795DC0C79C2B}" presName="childText" presStyleLbl="conFgAcc1" presStyleIdx="0" presStyleCnt="1">
        <dgm:presLayoutVars>
          <dgm:bulletEnabled val="1"/>
        </dgm:presLayoutVars>
      </dgm:prSet>
      <dgm:spPr/>
    </dgm:pt>
  </dgm:ptLst>
  <dgm:cxnLst>
    <dgm:cxn modelId="{F997A417-C790-40F8-A56C-42C9B5FC551F}" type="presOf" srcId="{0134D796-41FA-4D9E-938F-795DC0C79C2B}" destId="{8F6843BD-CC5C-46A8-9CE4-243B95C3BC94}" srcOrd="0" destOrd="0" presId="urn:microsoft.com/office/officeart/2005/8/layout/list1"/>
    <dgm:cxn modelId="{24131279-1E7B-4464-A88C-B13C9792CB31}" type="presOf" srcId="{8E9F79D5-F51C-48C9-84E8-E6816D9BD75F}" destId="{3EB4B563-0EF7-4596-BF3C-901304008CDE}" srcOrd="0" destOrd="0" presId="urn:microsoft.com/office/officeart/2005/8/layout/list1"/>
    <dgm:cxn modelId="{9B6C31AF-9F7F-44F2-B9F3-ACA01A5D2089}" srcId="{8E9F79D5-F51C-48C9-84E8-E6816D9BD75F}" destId="{0134D796-41FA-4D9E-938F-795DC0C79C2B}" srcOrd="0" destOrd="0" parTransId="{6E504BB9-2EA2-4652-BCA8-B019365DB266}" sibTransId="{D3B0489F-D3FA-4BD1-9E99-461BE08318FB}"/>
    <dgm:cxn modelId="{892371BF-8250-45D0-9AC8-890CD55A5EBA}" type="presOf" srcId="{C4844827-0392-4C80-8429-25F00A1242DA}" destId="{69E5F29D-005B-4621-A347-A68D027C9958}" srcOrd="0" destOrd="0" presId="urn:microsoft.com/office/officeart/2005/8/layout/list1"/>
    <dgm:cxn modelId="{1E33C4CB-1C09-47A1-A416-13E35CA42F6D}" srcId="{0134D796-41FA-4D9E-938F-795DC0C79C2B}" destId="{C4844827-0392-4C80-8429-25F00A1242DA}" srcOrd="0" destOrd="0" parTransId="{DD01DAFC-63B4-414C-AC88-15B029D60156}" sibTransId="{BE45399B-5105-4E97-8F43-60A245498D93}"/>
    <dgm:cxn modelId="{6A0438D7-5759-4BFC-8400-2DC274DCF857}" type="presOf" srcId="{0134D796-41FA-4D9E-938F-795DC0C79C2B}" destId="{93C80D37-1D52-4EB1-8465-C7DAD3EEA054}" srcOrd="1" destOrd="0" presId="urn:microsoft.com/office/officeart/2005/8/layout/list1"/>
    <dgm:cxn modelId="{310437F5-667E-479C-8262-8A62426007D5}" type="presParOf" srcId="{3EB4B563-0EF7-4596-BF3C-901304008CDE}" destId="{7D181F9F-C132-4B74-9BEC-C4656DFCE225}" srcOrd="0" destOrd="0" presId="urn:microsoft.com/office/officeart/2005/8/layout/list1"/>
    <dgm:cxn modelId="{35BE7928-7AAD-4474-8BFA-0BB1AFF01EDF}" type="presParOf" srcId="{7D181F9F-C132-4B74-9BEC-C4656DFCE225}" destId="{8F6843BD-CC5C-46A8-9CE4-243B95C3BC94}" srcOrd="0" destOrd="0" presId="urn:microsoft.com/office/officeart/2005/8/layout/list1"/>
    <dgm:cxn modelId="{AA3B0734-CD72-4870-9D80-3883E81BDA71}" type="presParOf" srcId="{7D181F9F-C132-4B74-9BEC-C4656DFCE225}" destId="{93C80D37-1D52-4EB1-8465-C7DAD3EEA054}" srcOrd="1" destOrd="0" presId="urn:microsoft.com/office/officeart/2005/8/layout/list1"/>
    <dgm:cxn modelId="{BF220117-53D1-45E7-8095-86126264269B}" type="presParOf" srcId="{3EB4B563-0EF7-4596-BF3C-901304008CDE}" destId="{9AE68DF8-3E4A-4FDA-A790-BEC66DB7A949}" srcOrd="1" destOrd="0" presId="urn:microsoft.com/office/officeart/2005/8/layout/list1"/>
    <dgm:cxn modelId="{092D06E6-9244-45C5-A890-0E312DD73274}" type="presParOf" srcId="{3EB4B563-0EF7-4596-BF3C-901304008CDE}" destId="{69E5F29D-005B-4621-A347-A68D027C9958}"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712CC19-E262-4916-9042-00ECAC90900C}" type="doc">
      <dgm:prSet loTypeId="urn:microsoft.com/office/officeart/2005/8/layout/hList1" loCatId="list" qsTypeId="urn:microsoft.com/office/officeart/2005/8/quickstyle/simple1" qsCatId="simple" csTypeId="urn:microsoft.com/office/officeart/2005/8/colors/accent0_1" csCatId="mainScheme" phldr="1"/>
      <dgm:spPr/>
      <dgm:t>
        <a:bodyPr/>
        <a:lstStyle/>
        <a:p>
          <a:endParaRPr lang="en-US"/>
        </a:p>
      </dgm:t>
    </dgm:pt>
    <dgm:pt modelId="{60FB4FE5-E9D3-43CE-9B2E-8BFD06F147D2}">
      <dgm:prSet custT="1"/>
      <dgm:spPr/>
      <dgm:t>
        <a:bodyPr/>
        <a:lstStyle/>
        <a:p>
          <a:r>
            <a:rPr lang="en-US" sz="1200" b="1" i="0" dirty="0">
              <a:latin typeface="Palatino Linotype" panose="02040502050505030304" pitchFamily="18" charset="0"/>
            </a:rPr>
            <a:t>Recruitment</a:t>
          </a:r>
          <a:endParaRPr lang="en-US" sz="1000" dirty="0">
            <a:latin typeface="Palatino Linotype" panose="02040502050505030304" pitchFamily="18" charset="0"/>
          </a:endParaRPr>
        </a:p>
      </dgm:t>
    </dgm:pt>
    <dgm:pt modelId="{609F469C-4441-4593-B116-9196197ECD60}" type="parTrans" cxnId="{1AEC074E-9242-4C29-9CA7-96157424177B}">
      <dgm:prSet/>
      <dgm:spPr/>
      <dgm:t>
        <a:bodyPr/>
        <a:lstStyle/>
        <a:p>
          <a:endParaRPr lang="en-US"/>
        </a:p>
      </dgm:t>
    </dgm:pt>
    <dgm:pt modelId="{2743BD8A-D3BC-4D3A-837F-75306B032248}" type="sibTrans" cxnId="{1AEC074E-9242-4C29-9CA7-96157424177B}">
      <dgm:prSet/>
      <dgm:spPr/>
      <dgm:t>
        <a:bodyPr/>
        <a:lstStyle/>
        <a:p>
          <a:endParaRPr lang="en-US"/>
        </a:p>
      </dgm:t>
    </dgm:pt>
    <dgm:pt modelId="{D039E6E7-52B3-48BC-A5C4-DA17BC47B192}">
      <dgm:prSet/>
      <dgm:spPr/>
      <dgm:t>
        <a:bodyPr/>
        <a:lstStyle/>
        <a:p>
          <a:r>
            <a:rPr lang="en-US" b="1" i="0" dirty="0">
              <a:solidFill>
                <a:schemeClr val="bg1"/>
              </a:solidFill>
              <a:latin typeface="Palatino Linotype" panose="02040502050505030304" pitchFamily="18" charset="0"/>
            </a:rPr>
            <a:t>Job Posting</a:t>
          </a:r>
          <a:r>
            <a:rPr lang="en-US" b="0" i="0" dirty="0">
              <a:solidFill>
                <a:schemeClr val="bg1"/>
              </a:solidFill>
              <a:latin typeface="Palatino Linotype" panose="02040502050505030304" pitchFamily="18" charset="0"/>
            </a:rPr>
            <a:t>: The process of advertising a job vacancy within the organization or externally to attract potential candidates.</a:t>
          </a:r>
          <a:endParaRPr lang="en-US" dirty="0">
            <a:solidFill>
              <a:schemeClr val="bg1"/>
            </a:solidFill>
            <a:latin typeface="Palatino Linotype" panose="02040502050505030304" pitchFamily="18" charset="0"/>
          </a:endParaRPr>
        </a:p>
      </dgm:t>
    </dgm:pt>
    <dgm:pt modelId="{83E918D8-5B9F-46C7-A6F1-7FFC568284A8}" type="parTrans" cxnId="{1B86B85D-C538-43AF-88C9-6654323CD4D3}">
      <dgm:prSet/>
      <dgm:spPr/>
      <dgm:t>
        <a:bodyPr/>
        <a:lstStyle/>
        <a:p>
          <a:endParaRPr lang="en-US"/>
        </a:p>
      </dgm:t>
    </dgm:pt>
    <dgm:pt modelId="{94D78978-FF68-43B0-828F-CE8975BD67DF}" type="sibTrans" cxnId="{1B86B85D-C538-43AF-88C9-6654323CD4D3}">
      <dgm:prSet/>
      <dgm:spPr/>
      <dgm:t>
        <a:bodyPr/>
        <a:lstStyle/>
        <a:p>
          <a:endParaRPr lang="en-US"/>
        </a:p>
      </dgm:t>
    </dgm:pt>
    <dgm:pt modelId="{874F407C-9F2D-495E-9E98-56E731C38A7E}">
      <dgm:prSet/>
      <dgm:spPr/>
      <dgm:t>
        <a:bodyPr/>
        <a:lstStyle/>
        <a:p>
          <a:r>
            <a:rPr lang="en-US" b="1" i="0" dirty="0">
              <a:solidFill>
                <a:schemeClr val="bg1"/>
              </a:solidFill>
              <a:latin typeface="Palatino Linotype" panose="02040502050505030304" pitchFamily="18" charset="0"/>
            </a:rPr>
            <a:t>Screening</a:t>
          </a:r>
          <a:r>
            <a:rPr lang="en-US" b="0" i="0" dirty="0">
              <a:solidFill>
                <a:schemeClr val="bg1"/>
              </a:solidFill>
              <a:latin typeface="Palatino Linotype" panose="02040502050505030304" pitchFamily="18" charset="0"/>
            </a:rPr>
            <a:t>: The initial assessment of job applicants to determine their suitability for the position.</a:t>
          </a:r>
          <a:endParaRPr lang="en-US" dirty="0">
            <a:solidFill>
              <a:schemeClr val="bg1"/>
            </a:solidFill>
            <a:latin typeface="Palatino Linotype" panose="02040502050505030304" pitchFamily="18" charset="0"/>
          </a:endParaRPr>
        </a:p>
      </dgm:t>
    </dgm:pt>
    <dgm:pt modelId="{415C2430-B37F-4E5D-A953-BFC85ED06083}" type="parTrans" cxnId="{575FC24D-95D3-4020-9703-B30E591AC338}">
      <dgm:prSet/>
      <dgm:spPr/>
      <dgm:t>
        <a:bodyPr/>
        <a:lstStyle/>
        <a:p>
          <a:endParaRPr lang="en-US"/>
        </a:p>
      </dgm:t>
    </dgm:pt>
    <dgm:pt modelId="{8CF83FF1-3CAA-43EC-8B5B-4959FEC3E763}" type="sibTrans" cxnId="{575FC24D-95D3-4020-9703-B30E591AC338}">
      <dgm:prSet/>
      <dgm:spPr/>
      <dgm:t>
        <a:bodyPr/>
        <a:lstStyle/>
        <a:p>
          <a:endParaRPr lang="en-US"/>
        </a:p>
      </dgm:t>
    </dgm:pt>
    <dgm:pt modelId="{5945708B-E26A-4D7D-82E3-2176710CAB1C}">
      <dgm:prSet/>
      <dgm:spPr/>
      <dgm:t>
        <a:bodyPr/>
        <a:lstStyle/>
        <a:p>
          <a:r>
            <a:rPr lang="en-US" b="1" i="0" dirty="0">
              <a:solidFill>
                <a:schemeClr val="bg1"/>
              </a:solidFill>
              <a:latin typeface="Palatino Linotype" panose="02040502050505030304" pitchFamily="18" charset="0"/>
            </a:rPr>
            <a:t>Interview</a:t>
          </a:r>
          <a:r>
            <a:rPr lang="en-US" b="0" i="0" dirty="0">
              <a:solidFill>
                <a:schemeClr val="bg1"/>
              </a:solidFill>
              <a:latin typeface="Palatino Linotype" panose="02040502050505030304" pitchFamily="18" charset="0"/>
            </a:rPr>
            <a:t>: A formal meeting between the employer and the candidate to evaluate their qualifications and suitability for the job.</a:t>
          </a:r>
          <a:endParaRPr lang="en-US" dirty="0">
            <a:solidFill>
              <a:schemeClr val="bg1"/>
            </a:solidFill>
            <a:latin typeface="Palatino Linotype" panose="02040502050505030304" pitchFamily="18" charset="0"/>
          </a:endParaRPr>
        </a:p>
      </dgm:t>
    </dgm:pt>
    <dgm:pt modelId="{513A8869-B8DA-4E3F-832D-E27C5C6B0001}" type="parTrans" cxnId="{EA7E8538-1536-4F6E-9986-461288AFAA0E}">
      <dgm:prSet/>
      <dgm:spPr/>
      <dgm:t>
        <a:bodyPr/>
        <a:lstStyle/>
        <a:p>
          <a:endParaRPr lang="en-US"/>
        </a:p>
      </dgm:t>
    </dgm:pt>
    <dgm:pt modelId="{51EEE60D-54E6-4525-A85D-3DEA1997FCF0}" type="sibTrans" cxnId="{EA7E8538-1536-4F6E-9986-461288AFAA0E}">
      <dgm:prSet/>
      <dgm:spPr/>
      <dgm:t>
        <a:bodyPr/>
        <a:lstStyle/>
        <a:p>
          <a:endParaRPr lang="en-US"/>
        </a:p>
      </dgm:t>
    </dgm:pt>
    <dgm:pt modelId="{AA95507A-99D7-47CD-B6C9-CA0D2D555773}">
      <dgm:prSet/>
      <dgm:spPr/>
      <dgm:t>
        <a:bodyPr/>
        <a:lstStyle/>
        <a:p>
          <a:r>
            <a:rPr lang="en-US" b="1" i="0" dirty="0">
              <a:solidFill>
                <a:schemeClr val="bg1"/>
              </a:solidFill>
              <a:latin typeface="Palatino Linotype" panose="02040502050505030304" pitchFamily="18" charset="0"/>
            </a:rPr>
            <a:t>Onboarding</a:t>
          </a:r>
          <a:r>
            <a:rPr lang="en-US" b="0" i="0" dirty="0">
              <a:solidFill>
                <a:schemeClr val="bg1"/>
              </a:solidFill>
              <a:latin typeface="Palatino Linotype" panose="02040502050505030304" pitchFamily="18" charset="0"/>
            </a:rPr>
            <a:t>: The process of integrating a new employee into the organization, including orientation and training.</a:t>
          </a:r>
          <a:endParaRPr lang="en-US" dirty="0">
            <a:solidFill>
              <a:schemeClr val="bg1"/>
            </a:solidFill>
            <a:latin typeface="Palatino Linotype" panose="02040502050505030304" pitchFamily="18" charset="0"/>
          </a:endParaRPr>
        </a:p>
      </dgm:t>
    </dgm:pt>
    <dgm:pt modelId="{070B78D0-081A-42E3-AA8A-49976802B89B}" type="parTrans" cxnId="{37B77DC3-9FAC-407F-AE2C-BD11F22677CD}">
      <dgm:prSet/>
      <dgm:spPr/>
      <dgm:t>
        <a:bodyPr/>
        <a:lstStyle/>
        <a:p>
          <a:endParaRPr lang="en-US"/>
        </a:p>
      </dgm:t>
    </dgm:pt>
    <dgm:pt modelId="{9CA93BE4-3679-4391-9D16-CB5F5C9A90E5}" type="sibTrans" cxnId="{37B77DC3-9FAC-407F-AE2C-BD11F22677CD}">
      <dgm:prSet/>
      <dgm:spPr/>
      <dgm:t>
        <a:bodyPr/>
        <a:lstStyle/>
        <a:p>
          <a:endParaRPr lang="en-US"/>
        </a:p>
      </dgm:t>
    </dgm:pt>
    <dgm:pt modelId="{9B397EDD-3648-49AE-A9D6-6F1BE454B57E}">
      <dgm:prSet/>
      <dgm:spPr/>
      <dgm:t>
        <a:bodyPr/>
        <a:lstStyle/>
        <a:p>
          <a:endParaRPr lang="en-US" dirty="0">
            <a:solidFill>
              <a:schemeClr val="bg1"/>
            </a:solidFill>
            <a:latin typeface="Palatino Linotype" panose="02040502050505030304" pitchFamily="18" charset="0"/>
          </a:endParaRPr>
        </a:p>
      </dgm:t>
    </dgm:pt>
    <dgm:pt modelId="{51FEB805-D92B-44CD-A7D1-F4027C99024A}" type="parTrans" cxnId="{430DC193-A73B-4B28-8DD1-1833D19C0268}">
      <dgm:prSet/>
      <dgm:spPr/>
      <dgm:t>
        <a:bodyPr/>
        <a:lstStyle/>
        <a:p>
          <a:endParaRPr lang="en-US"/>
        </a:p>
      </dgm:t>
    </dgm:pt>
    <dgm:pt modelId="{466461DD-F505-457D-8F19-8A72B3375BEB}" type="sibTrans" cxnId="{430DC193-A73B-4B28-8DD1-1833D19C0268}">
      <dgm:prSet/>
      <dgm:spPr/>
      <dgm:t>
        <a:bodyPr/>
        <a:lstStyle/>
        <a:p>
          <a:endParaRPr lang="en-US"/>
        </a:p>
      </dgm:t>
    </dgm:pt>
    <dgm:pt modelId="{5E2F9958-FBC2-4F08-B19F-7A33E36A19C0}">
      <dgm:prSet/>
      <dgm:spPr/>
      <dgm:t>
        <a:bodyPr/>
        <a:lstStyle/>
        <a:p>
          <a:endParaRPr lang="en-US" dirty="0">
            <a:solidFill>
              <a:schemeClr val="bg1"/>
            </a:solidFill>
            <a:latin typeface="Palatino Linotype" panose="02040502050505030304" pitchFamily="18" charset="0"/>
          </a:endParaRPr>
        </a:p>
      </dgm:t>
    </dgm:pt>
    <dgm:pt modelId="{41AF9DBC-7B27-4158-A535-117E6EA9ECB3}" type="parTrans" cxnId="{924F22F6-E384-4F7A-ADFD-2A91BE3740BA}">
      <dgm:prSet/>
      <dgm:spPr/>
      <dgm:t>
        <a:bodyPr/>
        <a:lstStyle/>
        <a:p>
          <a:endParaRPr lang="en-US"/>
        </a:p>
      </dgm:t>
    </dgm:pt>
    <dgm:pt modelId="{E352F5DC-C482-4B40-AFB1-81F047CD6DBF}" type="sibTrans" cxnId="{924F22F6-E384-4F7A-ADFD-2A91BE3740BA}">
      <dgm:prSet/>
      <dgm:spPr/>
      <dgm:t>
        <a:bodyPr/>
        <a:lstStyle/>
        <a:p>
          <a:endParaRPr lang="en-US"/>
        </a:p>
      </dgm:t>
    </dgm:pt>
    <dgm:pt modelId="{04658EE7-7A73-4850-8B27-5F62977C5439}">
      <dgm:prSet/>
      <dgm:spPr/>
      <dgm:t>
        <a:bodyPr/>
        <a:lstStyle/>
        <a:p>
          <a:endParaRPr lang="en-US" dirty="0">
            <a:solidFill>
              <a:schemeClr val="bg1"/>
            </a:solidFill>
            <a:latin typeface="Palatino Linotype" panose="02040502050505030304" pitchFamily="18" charset="0"/>
          </a:endParaRPr>
        </a:p>
      </dgm:t>
    </dgm:pt>
    <dgm:pt modelId="{7BB119BD-17B6-440E-9FD1-4EEE0BC74368}" type="parTrans" cxnId="{FA2CEFCC-CBFC-401E-BE9D-61973DE8A04D}">
      <dgm:prSet/>
      <dgm:spPr/>
      <dgm:t>
        <a:bodyPr/>
        <a:lstStyle/>
        <a:p>
          <a:endParaRPr lang="en-US"/>
        </a:p>
      </dgm:t>
    </dgm:pt>
    <dgm:pt modelId="{F435F3D2-FA18-4FBE-BDA1-8AA71D6924C6}" type="sibTrans" cxnId="{FA2CEFCC-CBFC-401E-BE9D-61973DE8A04D}">
      <dgm:prSet/>
      <dgm:spPr/>
      <dgm:t>
        <a:bodyPr/>
        <a:lstStyle/>
        <a:p>
          <a:endParaRPr lang="en-US"/>
        </a:p>
      </dgm:t>
    </dgm:pt>
    <dgm:pt modelId="{4E774814-2C54-495C-B529-DD519434E1D8}" type="pres">
      <dgm:prSet presAssocID="{0712CC19-E262-4916-9042-00ECAC90900C}" presName="Name0" presStyleCnt="0">
        <dgm:presLayoutVars>
          <dgm:dir/>
          <dgm:animLvl val="lvl"/>
          <dgm:resizeHandles val="exact"/>
        </dgm:presLayoutVars>
      </dgm:prSet>
      <dgm:spPr/>
    </dgm:pt>
    <dgm:pt modelId="{442C6A23-302A-4E6D-848A-A1C78E1E2507}" type="pres">
      <dgm:prSet presAssocID="{60FB4FE5-E9D3-43CE-9B2E-8BFD06F147D2}" presName="composite" presStyleCnt="0"/>
      <dgm:spPr/>
    </dgm:pt>
    <dgm:pt modelId="{9B40F8A2-5A50-41AF-B74E-5A03339FB96D}" type="pres">
      <dgm:prSet presAssocID="{60FB4FE5-E9D3-43CE-9B2E-8BFD06F147D2}" presName="parTx" presStyleLbl="alignNode1" presStyleIdx="0" presStyleCnt="1">
        <dgm:presLayoutVars>
          <dgm:chMax val="0"/>
          <dgm:chPref val="0"/>
          <dgm:bulletEnabled val="1"/>
        </dgm:presLayoutVars>
      </dgm:prSet>
      <dgm:spPr/>
    </dgm:pt>
    <dgm:pt modelId="{A8E3C69D-FD7C-4457-ACD5-43D7227FC086}" type="pres">
      <dgm:prSet presAssocID="{60FB4FE5-E9D3-43CE-9B2E-8BFD06F147D2}" presName="desTx" presStyleLbl="alignAccFollowNode1" presStyleIdx="0" presStyleCnt="1">
        <dgm:presLayoutVars>
          <dgm:bulletEnabled val="1"/>
        </dgm:presLayoutVars>
      </dgm:prSet>
      <dgm:spPr/>
    </dgm:pt>
  </dgm:ptLst>
  <dgm:cxnLst>
    <dgm:cxn modelId="{EBFE8A15-D333-4501-A327-CFCD0A7689B9}" type="presOf" srcId="{9B397EDD-3648-49AE-A9D6-6F1BE454B57E}" destId="{A8E3C69D-FD7C-4457-ACD5-43D7227FC086}" srcOrd="0" destOrd="1" presId="urn:microsoft.com/office/officeart/2005/8/layout/hList1"/>
    <dgm:cxn modelId="{5F15ED32-B8AD-40D7-91D7-A367CEF110A8}" type="presOf" srcId="{5945708B-E26A-4D7D-82E3-2176710CAB1C}" destId="{A8E3C69D-FD7C-4457-ACD5-43D7227FC086}" srcOrd="0" destOrd="4" presId="urn:microsoft.com/office/officeart/2005/8/layout/hList1"/>
    <dgm:cxn modelId="{EA7E8538-1536-4F6E-9986-461288AFAA0E}" srcId="{60FB4FE5-E9D3-43CE-9B2E-8BFD06F147D2}" destId="{5945708B-E26A-4D7D-82E3-2176710CAB1C}" srcOrd="4" destOrd="0" parTransId="{513A8869-B8DA-4E3F-832D-E27C5C6B0001}" sibTransId="{51EEE60D-54E6-4525-A85D-3DEA1997FCF0}"/>
    <dgm:cxn modelId="{5AFBD53C-463C-4FF2-85A1-93E547EB8537}" type="presOf" srcId="{D039E6E7-52B3-48BC-A5C4-DA17BC47B192}" destId="{A8E3C69D-FD7C-4457-ACD5-43D7227FC086}" srcOrd="0" destOrd="0" presId="urn:microsoft.com/office/officeart/2005/8/layout/hList1"/>
    <dgm:cxn modelId="{1B86B85D-C538-43AF-88C9-6654323CD4D3}" srcId="{60FB4FE5-E9D3-43CE-9B2E-8BFD06F147D2}" destId="{D039E6E7-52B3-48BC-A5C4-DA17BC47B192}" srcOrd="0" destOrd="0" parTransId="{83E918D8-5B9F-46C7-A6F1-7FFC568284A8}" sibTransId="{94D78978-FF68-43B0-828F-CE8975BD67DF}"/>
    <dgm:cxn modelId="{575FC24D-95D3-4020-9703-B30E591AC338}" srcId="{60FB4FE5-E9D3-43CE-9B2E-8BFD06F147D2}" destId="{874F407C-9F2D-495E-9E98-56E731C38A7E}" srcOrd="2" destOrd="0" parTransId="{415C2430-B37F-4E5D-A953-BFC85ED06083}" sibTransId="{8CF83FF1-3CAA-43EC-8B5B-4959FEC3E763}"/>
    <dgm:cxn modelId="{1AEC074E-9242-4C29-9CA7-96157424177B}" srcId="{0712CC19-E262-4916-9042-00ECAC90900C}" destId="{60FB4FE5-E9D3-43CE-9B2E-8BFD06F147D2}" srcOrd="0" destOrd="0" parTransId="{609F469C-4441-4593-B116-9196197ECD60}" sibTransId="{2743BD8A-D3BC-4D3A-837F-75306B032248}"/>
    <dgm:cxn modelId="{D6A9B270-900B-4B0B-8EF6-3D7E36BFB0F0}" type="presOf" srcId="{04658EE7-7A73-4850-8B27-5F62977C5439}" destId="{A8E3C69D-FD7C-4457-ACD5-43D7227FC086}" srcOrd="0" destOrd="5" presId="urn:microsoft.com/office/officeart/2005/8/layout/hList1"/>
    <dgm:cxn modelId="{81288555-1D55-469D-8F65-4D6D61FB7CE0}" type="presOf" srcId="{874F407C-9F2D-495E-9E98-56E731C38A7E}" destId="{A8E3C69D-FD7C-4457-ACD5-43D7227FC086}" srcOrd="0" destOrd="2" presId="urn:microsoft.com/office/officeart/2005/8/layout/hList1"/>
    <dgm:cxn modelId="{A58F4776-5E31-44FB-93FB-71FAC2F691DC}" type="presOf" srcId="{5E2F9958-FBC2-4F08-B19F-7A33E36A19C0}" destId="{A8E3C69D-FD7C-4457-ACD5-43D7227FC086}" srcOrd="0" destOrd="3" presId="urn:microsoft.com/office/officeart/2005/8/layout/hList1"/>
    <dgm:cxn modelId="{430DC193-A73B-4B28-8DD1-1833D19C0268}" srcId="{60FB4FE5-E9D3-43CE-9B2E-8BFD06F147D2}" destId="{9B397EDD-3648-49AE-A9D6-6F1BE454B57E}" srcOrd="1" destOrd="0" parTransId="{51FEB805-D92B-44CD-A7D1-F4027C99024A}" sibTransId="{466461DD-F505-457D-8F19-8A72B3375BEB}"/>
    <dgm:cxn modelId="{569748B9-0061-4DA9-93E1-3C24537641AF}" type="presOf" srcId="{0712CC19-E262-4916-9042-00ECAC90900C}" destId="{4E774814-2C54-495C-B529-DD519434E1D8}" srcOrd="0" destOrd="0" presId="urn:microsoft.com/office/officeart/2005/8/layout/hList1"/>
    <dgm:cxn modelId="{37B77DC3-9FAC-407F-AE2C-BD11F22677CD}" srcId="{60FB4FE5-E9D3-43CE-9B2E-8BFD06F147D2}" destId="{AA95507A-99D7-47CD-B6C9-CA0D2D555773}" srcOrd="6" destOrd="0" parTransId="{070B78D0-081A-42E3-AA8A-49976802B89B}" sibTransId="{9CA93BE4-3679-4391-9D16-CB5F5C9A90E5}"/>
    <dgm:cxn modelId="{AFF891C7-E915-4C36-98F3-BBB548EC03A2}" type="presOf" srcId="{AA95507A-99D7-47CD-B6C9-CA0D2D555773}" destId="{A8E3C69D-FD7C-4457-ACD5-43D7227FC086}" srcOrd="0" destOrd="6" presId="urn:microsoft.com/office/officeart/2005/8/layout/hList1"/>
    <dgm:cxn modelId="{DEB7F7CA-254A-4F52-A7C0-DA17B96A4E95}" type="presOf" srcId="{60FB4FE5-E9D3-43CE-9B2E-8BFD06F147D2}" destId="{9B40F8A2-5A50-41AF-B74E-5A03339FB96D}" srcOrd="0" destOrd="0" presId="urn:microsoft.com/office/officeart/2005/8/layout/hList1"/>
    <dgm:cxn modelId="{FA2CEFCC-CBFC-401E-BE9D-61973DE8A04D}" srcId="{60FB4FE5-E9D3-43CE-9B2E-8BFD06F147D2}" destId="{04658EE7-7A73-4850-8B27-5F62977C5439}" srcOrd="5" destOrd="0" parTransId="{7BB119BD-17B6-440E-9FD1-4EEE0BC74368}" sibTransId="{F435F3D2-FA18-4FBE-BDA1-8AA71D6924C6}"/>
    <dgm:cxn modelId="{924F22F6-E384-4F7A-ADFD-2A91BE3740BA}" srcId="{60FB4FE5-E9D3-43CE-9B2E-8BFD06F147D2}" destId="{5E2F9958-FBC2-4F08-B19F-7A33E36A19C0}" srcOrd="3" destOrd="0" parTransId="{41AF9DBC-7B27-4158-A535-117E6EA9ECB3}" sibTransId="{E352F5DC-C482-4B40-AFB1-81F047CD6DBF}"/>
    <dgm:cxn modelId="{C26EAE1A-ADB4-468E-BE35-7228AEF46B30}" type="presParOf" srcId="{4E774814-2C54-495C-B529-DD519434E1D8}" destId="{442C6A23-302A-4E6D-848A-A1C78E1E2507}" srcOrd="0" destOrd="0" presId="urn:microsoft.com/office/officeart/2005/8/layout/hList1"/>
    <dgm:cxn modelId="{54BC5420-CC17-478C-A2C5-4E37CBC483AC}" type="presParOf" srcId="{442C6A23-302A-4E6D-848A-A1C78E1E2507}" destId="{9B40F8A2-5A50-41AF-B74E-5A03339FB96D}" srcOrd="0" destOrd="0" presId="urn:microsoft.com/office/officeart/2005/8/layout/hList1"/>
    <dgm:cxn modelId="{2DD563E7-0A5B-431D-95D9-4BA4D2223DED}" type="presParOf" srcId="{442C6A23-302A-4E6D-848A-A1C78E1E2507}" destId="{A8E3C69D-FD7C-4457-ACD5-43D7227FC086}"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712CC19-E262-4916-9042-00ECAC90900C}" type="doc">
      <dgm:prSet loTypeId="urn:microsoft.com/office/officeart/2005/8/layout/hList1" loCatId="list" qsTypeId="urn:microsoft.com/office/officeart/2005/8/quickstyle/simple1" qsCatId="simple" csTypeId="urn:microsoft.com/office/officeart/2005/8/colors/accent0_1" csCatId="mainScheme" phldr="1"/>
      <dgm:spPr/>
      <dgm:t>
        <a:bodyPr/>
        <a:lstStyle/>
        <a:p>
          <a:endParaRPr lang="en-US"/>
        </a:p>
      </dgm:t>
    </dgm:pt>
    <dgm:pt modelId="{60FB4FE5-E9D3-43CE-9B2E-8BFD06F147D2}">
      <dgm:prSet custT="1"/>
      <dgm:spPr/>
      <dgm:t>
        <a:bodyPr/>
        <a:lstStyle/>
        <a:p>
          <a:r>
            <a:rPr lang="en-US" sz="1200" b="1" dirty="0"/>
            <a:t>Training</a:t>
          </a:r>
          <a:endParaRPr lang="en-US" sz="1000" dirty="0">
            <a:latin typeface="Palatino Linotype" panose="02040502050505030304" pitchFamily="18" charset="0"/>
          </a:endParaRPr>
        </a:p>
      </dgm:t>
    </dgm:pt>
    <dgm:pt modelId="{609F469C-4441-4593-B116-9196197ECD60}" type="parTrans" cxnId="{1AEC074E-9242-4C29-9CA7-96157424177B}">
      <dgm:prSet/>
      <dgm:spPr/>
      <dgm:t>
        <a:bodyPr/>
        <a:lstStyle/>
        <a:p>
          <a:endParaRPr lang="en-US"/>
        </a:p>
      </dgm:t>
    </dgm:pt>
    <dgm:pt modelId="{2743BD8A-D3BC-4D3A-837F-75306B032248}" type="sibTrans" cxnId="{1AEC074E-9242-4C29-9CA7-96157424177B}">
      <dgm:prSet/>
      <dgm:spPr/>
      <dgm:t>
        <a:bodyPr/>
        <a:lstStyle/>
        <a:p>
          <a:endParaRPr lang="en-US"/>
        </a:p>
      </dgm:t>
    </dgm:pt>
    <dgm:pt modelId="{3DDEDE05-86FC-4D13-9BFD-297F30C5BA1F}">
      <dgm:prSet/>
      <dgm:spPr/>
      <dgm:t>
        <a:bodyPr/>
        <a:lstStyle/>
        <a:p>
          <a:pPr>
            <a:buFont typeface="Arial" panose="020B0604020202020204" pitchFamily="34" charset="0"/>
            <a:buChar char="•"/>
          </a:pPr>
          <a:r>
            <a:rPr lang="en-US" b="1" dirty="0">
              <a:solidFill>
                <a:schemeClr val="bg1"/>
              </a:solidFill>
              <a:latin typeface="Palatino Linotype" panose="02040502050505030304" pitchFamily="18" charset="0"/>
            </a:rPr>
            <a:t>Orientation</a:t>
          </a:r>
          <a:r>
            <a:rPr lang="en-US" dirty="0">
              <a:solidFill>
                <a:schemeClr val="bg1"/>
              </a:solidFill>
              <a:latin typeface="Palatino Linotype" panose="02040502050505030304" pitchFamily="18" charset="0"/>
            </a:rPr>
            <a:t>: The process of introducing new employees to the organization's policies, procedures, and culture.</a:t>
          </a:r>
        </a:p>
      </dgm:t>
    </dgm:pt>
    <dgm:pt modelId="{C150A1E4-8276-42C8-9817-39F998AB86C9}" type="parTrans" cxnId="{02873EE5-510F-47A8-A7B3-FEB7940ACD62}">
      <dgm:prSet/>
      <dgm:spPr/>
      <dgm:t>
        <a:bodyPr/>
        <a:lstStyle/>
        <a:p>
          <a:endParaRPr lang="en-US"/>
        </a:p>
      </dgm:t>
    </dgm:pt>
    <dgm:pt modelId="{ADBE68CF-4B04-45C2-B556-6EBEB21FC594}" type="sibTrans" cxnId="{02873EE5-510F-47A8-A7B3-FEB7940ACD62}">
      <dgm:prSet/>
      <dgm:spPr/>
      <dgm:t>
        <a:bodyPr/>
        <a:lstStyle/>
        <a:p>
          <a:endParaRPr lang="en-US"/>
        </a:p>
      </dgm:t>
    </dgm:pt>
    <dgm:pt modelId="{D9CAF7DF-82F5-4AE3-A327-2BB841AD8A4C}">
      <dgm:prSet/>
      <dgm:spPr/>
      <dgm:t>
        <a:bodyPr/>
        <a:lstStyle/>
        <a:p>
          <a:pPr>
            <a:buFont typeface="Arial" panose="020B0604020202020204" pitchFamily="34" charset="0"/>
            <a:buChar char="•"/>
          </a:pPr>
          <a:r>
            <a:rPr lang="en-US" b="1" dirty="0">
              <a:solidFill>
                <a:schemeClr val="bg1"/>
              </a:solidFill>
              <a:latin typeface="Palatino Linotype" panose="02040502050505030304" pitchFamily="18" charset="0"/>
            </a:rPr>
            <a:t>On-the-Job Training</a:t>
          </a:r>
          <a:r>
            <a:rPr lang="en-US" dirty="0">
              <a:solidFill>
                <a:schemeClr val="bg1"/>
              </a:solidFill>
              <a:latin typeface="Palatino Linotype" panose="02040502050505030304" pitchFamily="18" charset="0"/>
            </a:rPr>
            <a:t>: Training that takes place while an employee is performing their job, typically under the guidance of a supervisor or mentor.</a:t>
          </a:r>
        </a:p>
      </dgm:t>
    </dgm:pt>
    <dgm:pt modelId="{359B3D44-F9FC-46EC-AC80-02FB0B7F11C8}" type="parTrans" cxnId="{1D04CF7B-5431-451E-AC39-3845E21FCA94}">
      <dgm:prSet/>
      <dgm:spPr/>
      <dgm:t>
        <a:bodyPr/>
        <a:lstStyle/>
        <a:p>
          <a:endParaRPr lang="en-US"/>
        </a:p>
      </dgm:t>
    </dgm:pt>
    <dgm:pt modelId="{348C6B9D-6BBF-469D-BCFF-34E6FF683CC9}" type="sibTrans" cxnId="{1D04CF7B-5431-451E-AC39-3845E21FCA94}">
      <dgm:prSet/>
      <dgm:spPr/>
      <dgm:t>
        <a:bodyPr/>
        <a:lstStyle/>
        <a:p>
          <a:endParaRPr lang="en-US"/>
        </a:p>
      </dgm:t>
    </dgm:pt>
    <dgm:pt modelId="{EEB7D7E6-B2FC-4C6D-822C-F2274FF33311}">
      <dgm:prSet/>
      <dgm:spPr/>
      <dgm:t>
        <a:bodyPr/>
        <a:lstStyle/>
        <a:p>
          <a:pPr>
            <a:buFont typeface="Arial" panose="020B0604020202020204" pitchFamily="34" charset="0"/>
            <a:buChar char="•"/>
          </a:pPr>
          <a:r>
            <a:rPr lang="en-US" b="1" dirty="0">
              <a:solidFill>
                <a:schemeClr val="bg1"/>
              </a:solidFill>
              <a:latin typeface="Palatino Linotype" panose="02040502050505030304" pitchFamily="18" charset="0"/>
            </a:rPr>
            <a:t>Professional Development</a:t>
          </a:r>
          <a:r>
            <a:rPr lang="en-US" dirty="0">
              <a:solidFill>
                <a:schemeClr val="bg1"/>
              </a:solidFill>
              <a:latin typeface="Palatino Linotype" panose="02040502050505030304" pitchFamily="18" charset="0"/>
            </a:rPr>
            <a:t>: Activities and programs designed to enhance an employee's skills and knowledge in their field.</a:t>
          </a:r>
        </a:p>
      </dgm:t>
    </dgm:pt>
    <dgm:pt modelId="{56A83A71-3F04-473D-9B33-A5E506FFBAA3}" type="parTrans" cxnId="{AB930951-B155-431E-BA22-DE08ABD8CC56}">
      <dgm:prSet/>
      <dgm:spPr/>
      <dgm:t>
        <a:bodyPr/>
        <a:lstStyle/>
        <a:p>
          <a:endParaRPr lang="en-US"/>
        </a:p>
      </dgm:t>
    </dgm:pt>
    <dgm:pt modelId="{BE51628C-68F4-4DF2-A4A0-6F8BC47906C5}" type="sibTrans" cxnId="{AB930951-B155-431E-BA22-DE08ABD8CC56}">
      <dgm:prSet/>
      <dgm:spPr/>
      <dgm:t>
        <a:bodyPr/>
        <a:lstStyle/>
        <a:p>
          <a:endParaRPr lang="en-US"/>
        </a:p>
      </dgm:t>
    </dgm:pt>
    <dgm:pt modelId="{53FF4579-8738-4A43-A9B3-226BF1222FAF}">
      <dgm:prSet/>
      <dgm:spPr/>
      <dgm:t>
        <a:bodyPr/>
        <a:lstStyle/>
        <a:p>
          <a:pPr>
            <a:buFont typeface="Arial" panose="020B0604020202020204" pitchFamily="34" charset="0"/>
            <a:buChar char="•"/>
          </a:pPr>
          <a:r>
            <a:rPr lang="en-US" b="1" dirty="0">
              <a:solidFill>
                <a:schemeClr val="bg1"/>
              </a:solidFill>
              <a:latin typeface="Palatino Linotype" panose="02040502050505030304" pitchFamily="18" charset="0"/>
            </a:rPr>
            <a:t>Performance Evaluation</a:t>
          </a:r>
          <a:r>
            <a:rPr lang="en-US" dirty="0">
              <a:solidFill>
                <a:schemeClr val="bg1"/>
              </a:solidFill>
              <a:latin typeface="Palatino Linotype" panose="02040502050505030304" pitchFamily="18" charset="0"/>
            </a:rPr>
            <a:t>: The assessment of an employee's job performance, typically conducted on a regular basis.</a:t>
          </a:r>
        </a:p>
      </dgm:t>
    </dgm:pt>
    <dgm:pt modelId="{BB686698-464F-4D5A-960D-203DC7BAD95B}" type="parTrans" cxnId="{C58384B4-644D-44D9-83C7-07336524EA6A}">
      <dgm:prSet/>
      <dgm:spPr/>
      <dgm:t>
        <a:bodyPr/>
        <a:lstStyle/>
        <a:p>
          <a:endParaRPr lang="en-US"/>
        </a:p>
      </dgm:t>
    </dgm:pt>
    <dgm:pt modelId="{7CDA0B6F-B22E-4D94-B654-4F8FAD23518F}" type="sibTrans" cxnId="{C58384B4-644D-44D9-83C7-07336524EA6A}">
      <dgm:prSet/>
      <dgm:spPr/>
      <dgm:t>
        <a:bodyPr/>
        <a:lstStyle/>
        <a:p>
          <a:endParaRPr lang="en-US"/>
        </a:p>
      </dgm:t>
    </dgm:pt>
    <dgm:pt modelId="{E26AACB6-A070-4AD7-AFAB-86EA43B37CB9}">
      <dgm:prSet/>
      <dgm:spPr/>
      <dgm:t>
        <a:bodyPr/>
        <a:lstStyle/>
        <a:p>
          <a:pPr>
            <a:buFont typeface="Arial" panose="020B0604020202020204" pitchFamily="34" charset="0"/>
            <a:buChar char="•"/>
          </a:pPr>
          <a:endParaRPr lang="en-US" dirty="0">
            <a:solidFill>
              <a:schemeClr val="bg1"/>
            </a:solidFill>
            <a:latin typeface="Palatino Linotype" panose="02040502050505030304" pitchFamily="18" charset="0"/>
          </a:endParaRPr>
        </a:p>
      </dgm:t>
    </dgm:pt>
    <dgm:pt modelId="{6D1C4484-2FE3-4C5A-9D48-0AD3F2A9E8BF}" type="parTrans" cxnId="{6BECB9B0-2A25-44C5-B926-F047E72E948A}">
      <dgm:prSet/>
      <dgm:spPr/>
      <dgm:t>
        <a:bodyPr/>
        <a:lstStyle/>
        <a:p>
          <a:endParaRPr lang="en-US"/>
        </a:p>
      </dgm:t>
    </dgm:pt>
    <dgm:pt modelId="{5C3CF6C8-2DA1-46D9-ABB5-7336464FD8FF}" type="sibTrans" cxnId="{6BECB9B0-2A25-44C5-B926-F047E72E948A}">
      <dgm:prSet/>
      <dgm:spPr/>
      <dgm:t>
        <a:bodyPr/>
        <a:lstStyle/>
        <a:p>
          <a:endParaRPr lang="en-US"/>
        </a:p>
      </dgm:t>
    </dgm:pt>
    <dgm:pt modelId="{BEA68ADD-050B-4355-AC26-431E18AE1AD0}">
      <dgm:prSet/>
      <dgm:spPr/>
      <dgm:t>
        <a:bodyPr/>
        <a:lstStyle/>
        <a:p>
          <a:pPr>
            <a:buFont typeface="Arial" panose="020B0604020202020204" pitchFamily="34" charset="0"/>
            <a:buChar char="•"/>
          </a:pPr>
          <a:endParaRPr lang="en-US" dirty="0">
            <a:solidFill>
              <a:schemeClr val="bg1"/>
            </a:solidFill>
            <a:latin typeface="Palatino Linotype" panose="02040502050505030304" pitchFamily="18" charset="0"/>
          </a:endParaRPr>
        </a:p>
      </dgm:t>
    </dgm:pt>
    <dgm:pt modelId="{77F56897-1B35-42A4-BC6B-16723668391F}" type="parTrans" cxnId="{70022B9E-2245-41B8-BDB0-054D76BBA295}">
      <dgm:prSet/>
      <dgm:spPr/>
      <dgm:t>
        <a:bodyPr/>
        <a:lstStyle/>
        <a:p>
          <a:endParaRPr lang="en-US"/>
        </a:p>
      </dgm:t>
    </dgm:pt>
    <dgm:pt modelId="{1E5A80D0-9634-4952-9519-B0A58D155C78}" type="sibTrans" cxnId="{70022B9E-2245-41B8-BDB0-054D76BBA295}">
      <dgm:prSet/>
      <dgm:spPr/>
      <dgm:t>
        <a:bodyPr/>
        <a:lstStyle/>
        <a:p>
          <a:endParaRPr lang="en-US"/>
        </a:p>
      </dgm:t>
    </dgm:pt>
    <dgm:pt modelId="{E896B713-7274-4E50-B015-858192DDA075}">
      <dgm:prSet/>
      <dgm:spPr/>
      <dgm:t>
        <a:bodyPr/>
        <a:lstStyle/>
        <a:p>
          <a:pPr>
            <a:buFont typeface="Arial" panose="020B0604020202020204" pitchFamily="34" charset="0"/>
            <a:buChar char="•"/>
          </a:pPr>
          <a:endParaRPr lang="en-US" dirty="0">
            <a:solidFill>
              <a:schemeClr val="bg1"/>
            </a:solidFill>
            <a:latin typeface="Palatino Linotype" panose="02040502050505030304" pitchFamily="18" charset="0"/>
          </a:endParaRPr>
        </a:p>
      </dgm:t>
    </dgm:pt>
    <dgm:pt modelId="{EF38C71A-97AE-4FB8-9FFD-E2D5EB5CED18}" type="parTrans" cxnId="{C888442A-5A4A-4630-890F-7C3C48DAA30D}">
      <dgm:prSet/>
      <dgm:spPr/>
      <dgm:t>
        <a:bodyPr/>
        <a:lstStyle/>
        <a:p>
          <a:endParaRPr lang="en-US"/>
        </a:p>
      </dgm:t>
    </dgm:pt>
    <dgm:pt modelId="{7EC06E1F-4C71-4DF3-A49B-DF1D425AE4EE}" type="sibTrans" cxnId="{C888442A-5A4A-4630-890F-7C3C48DAA30D}">
      <dgm:prSet/>
      <dgm:spPr/>
      <dgm:t>
        <a:bodyPr/>
        <a:lstStyle/>
        <a:p>
          <a:endParaRPr lang="en-US"/>
        </a:p>
      </dgm:t>
    </dgm:pt>
    <dgm:pt modelId="{4E774814-2C54-495C-B529-DD519434E1D8}" type="pres">
      <dgm:prSet presAssocID="{0712CC19-E262-4916-9042-00ECAC90900C}" presName="Name0" presStyleCnt="0">
        <dgm:presLayoutVars>
          <dgm:dir/>
          <dgm:animLvl val="lvl"/>
          <dgm:resizeHandles val="exact"/>
        </dgm:presLayoutVars>
      </dgm:prSet>
      <dgm:spPr/>
    </dgm:pt>
    <dgm:pt modelId="{442C6A23-302A-4E6D-848A-A1C78E1E2507}" type="pres">
      <dgm:prSet presAssocID="{60FB4FE5-E9D3-43CE-9B2E-8BFD06F147D2}" presName="composite" presStyleCnt="0"/>
      <dgm:spPr/>
    </dgm:pt>
    <dgm:pt modelId="{9B40F8A2-5A50-41AF-B74E-5A03339FB96D}" type="pres">
      <dgm:prSet presAssocID="{60FB4FE5-E9D3-43CE-9B2E-8BFD06F147D2}" presName="parTx" presStyleLbl="alignNode1" presStyleIdx="0" presStyleCnt="1">
        <dgm:presLayoutVars>
          <dgm:chMax val="0"/>
          <dgm:chPref val="0"/>
          <dgm:bulletEnabled val="1"/>
        </dgm:presLayoutVars>
      </dgm:prSet>
      <dgm:spPr/>
    </dgm:pt>
    <dgm:pt modelId="{A8E3C69D-FD7C-4457-ACD5-43D7227FC086}" type="pres">
      <dgm:prSet presAssocID="{60FB4FE5-E9D3-43CE-9B2E-8BFD06F147D2}" presName="desTx" presStyleLbl="alignAccFollowNode1" presStyleIdx="0" presStyleCnt="1">
        <dgm:presLayoutVars>
          <dgm:bulletEnabled val="1"/>
        </dgm:presLayoutVars>
      </dgm:prSet>
      <dgm:spPr/>
    </dgm:pt>
  </dgm:ptLst>
  <dgm:cxnLst>
    <dgm:cxn modelId="{C888442A-5A4A-4630-890F-7C3C48DAA30D}" srcId="{60FB4FE5-E9D3-43CE-9B2E-8BFD06F147D2}" destId="{E896B713-7274-4E50-B015-858192DDA075}" srcOrd="5" destOrd="0" parTransId="{EF38C71A-97AE-4FB8-9FFD-E2D5EB5CED18}" sibTransId="{7EC06E1F-4C71-4DF3-A49B-DF1D425AE4EE}"/>
    <dgm:cxn modelId="{1AEC074E-9242-4C29-9CA7-96157424177B}" srcId="{0712CC19-E262-4916-9042-00ECAC90900C}" destId="{60FB4FE5-E9D3-43CE-9B2E-8BFD06F147D2}" srcOrd="0" destOrd="0" parTransId="{609F469C-4441-4593-B116-9196197ECD60}" sibTransId="{2743BD8A-D3BC-4D3A-837F-75306B032248}"/>
    <dgm:cxn modelId="{AB930951-B155-431E-BA22-DE08ABD8CC56}" srcId="{60FB4FE5-E9D3-43CE-9B2E-8BFD06F147D2}" destId="{EEB7D7E6-B2FC-4C6D-822C-F2274FF33311}" srcOrd="4" destOrd="0" parTransId="{56A83A71-3F04-473D-9B33-A5E506FFBAA3}" sibTransId="{BE51628C-68F4-4DF2-A4A0-6F8BC47906C5}"/>
    <dgm:cxn modelId="{67B85D71-3F88-4849-A2CD-26F4136AFEB3}" type="presOf" srcId="{EEB7D7E6-B2FC-4C6D-822C-F2274FF33311}" destId="{A8E3C69D-FD7C-4457-ACD5-43D7227FC086}" srcOrd="0" destOrd="4" presId="urn:microsoft.com/office/officeart/2005/8/layout/hList1"/>
    <dgm:cxn modelId="{E7921376-5D4E-4A5E-927F-72053E26ABE2}" type="presOf" srcId="{53FF4579-8738-4A43-A9B3-226BF1222FAF}" destId="{A8E3C69D-FD7C-4457-ACD5-43D7227FC086}" srcOrd="0" destOrd="6" presId="urn:microsoft.com/office/officeart/2005/8/layout/hList1"/>
    <dgm:cxn modelId="{1D04CF7B-5431-451E-AC39-3845E21FCA94}" srcId="{60FB4FE5-E9D3-43CE-9B2E-8BFD06F147D2}" destId="{D9CAF7DF-82F5-4AE3-A327-2BB841AD8A4C}" srcOrd="2" destOrd="0" parTransId="{359B3D44-F9FC-46EC-AC80-02FB0B7F11C8}" sibTransId="{348C6B9D-6BBF-469D-BCFF-34E6FF683CC9}"/>
    <dgm:cxn modelId="{A3B5F47F-3B65-4C4C-ACB4-2DEA3C87C71E}" type="presOf" srcId="{BEA68ADD-050B-4355-AC26-431E18AE1AD0}" destId="{A8E3C69D-FD7C-4457-ACD5-43D7227FC086}" srcOrd="0" destOrd="3" presId="urn:microsoft.com/office/officeart/2005/8/layout/hList1"/>
    <dgm:cxn modelId="{70022B9E-2245-41B8-BDB0-054D76BBA295}" srcId="{60FB4FE5-E9D3-43CE-9B2E-8BFD06F147D2}" destId="{BEA68ADD-050B-4355-AC26-431E18AE1AD0}" srcOrd="3" destOrd="0" parTransId="{77F56897-1B35-42A4-BC6B-16723668391F}" sibTransId="{1E5A80D0-9634-4952-9519-B0A58D155C78}"/>
    <dgm:cxn modelId="{8CD7B0A8-4005-4027-AA4F-3432C7FA7D89}" type="presOf" srcId="{E26AACB6-A070-4AD7-AFAB-86EA43B37CB9}" destId="{A8E3C69D-FD7C-4457-ACD5-43D7227FC086}" srcOrd="0" destOrd="1" presId="urn:microsoft.com/office/officeart/2005/8/layout/hList1"/>
    <dgm:cxn modelId="{6BECB9B0-2A25-44C5-B926-F047E72E948A}" srcId="{60FB4FE5-E9D3-43CE-9B2E-8BFD06F147D2}" destId="{E26AACB6-A070-4AD7-AFAB-86EA43B37CB9}" srcOrd="1" destOrd="0" parTransId="{6D1C4484-2FE3-4C5A-9D48-0AD3F2A9E8BF}" sibTransId="{5C3CF6C8-2DA1-46D9-ABB5-7336464FD8FF}"/>
    <dgm:cxn modelId="{FB1C5EB2-1FBB-4267-90D1-740ED2CFDD7F}" type="presOf" srcId="{3DDEDE05-86FC-4D13-9BFD-297F30C5BA1F}" destId="{A8E3C69D-FD7C-4457-ACD5-43D7227FC086}" srcOrd="0" destOrd="0" presId="urn:microsoft.com/office/officeart/2005/8/layout/hList1"/>
    <dgm:cxn modelId="{C58384B4-644D-44D9-83C7-07336524EA6A}" srcId="{60FB4FE5-E9D3-43CE-9B2E-8BFD06F147D2}" destId="{53FF4579-8738-4A43-A9B3-226BF1222FAF}" srcOrd="6" destOrd="0" parTransId="{BB686698-464F-4D5A-960D-203DC7BAD95B}" sibTransId="{7CDA0B6F-B22E-4D94-B654-4F8FAD23518F}"/>
    <dgm:cxn modelId="{569748B9-0061-4DA9-93E1-3C24537641AF}" type="presOf" srcId="{0712CC19-E262-4916-9042-00ECAC90900C}" destId="{4E774814-2C54-495C-B529-DD519434E1D8}" srcOrd="0" destOrd="0" presId="urn:microsoft.com/office/officeart/2005/8/layout/hList1"/>
    <dgm:cxn modelId="{DEB7F7CA-254A-4F52-A7C0-DA17B96A4E95}" type="presOf" srcId="{60FB4FE5-E9D3-43CE-9B2E-8BFD06F147D2}" destId="{9B40F8A2-5A50-41AF-B74E-5A03339FB96D}" srcOrd="0" destOrd="0" presId="urn:microsoft.com/office/officeart/2005/8/layout/hList1"/>
    <dgm:cxn modelId="{02873EE5-510F-47A8-A7B3-FEB7940ACD62}" srcId="{60FB4FE5-E9D3-43CE-9B2E-8BFD06F147D2}" destId="{3DDEDE05-86FC-4D13-9BFD-297F30C5BA1F}" srcOrd="0" destOrd="0" parTransId="{C150A1E4-8276-42C8-9817-39F998AB86C9}" sibTransId="{ADBE68CF-4B04-45C2-B556-6EBEB21FC594}"/>
    <dgm:cxn modelId="{500E8DE6-42AD-46F6-9C3D-43DFBD57CF8A}" type="presOf" srcId="{E896B713-7274-4E50-B015-858192DDA075}" destId="{A8E3C69D-FD7C-4457-ACD5-43D7227FC086}" srcOrd="0" destOrd="5" presId="urn:microsoft.com/office/officeart/2005/8/layout/hList1"/>
    <dgm:cxn modelId="{FA4FEDF2-4EF6-4BAF-B5C2-E22479CF1EE2}" type="presOf" srcId="{D9CAF7DF-82F5-4AE3-A327-2BB841AD8A4C}" destId="{A8E3C69D-FD7C-4457-ACD5-43D7227FC086}" srcOrd="0" destOrd="2" presId="urn:microsoft.com/office/officeart/2005/8/layout/hList1"/>
    <dgm:cxn modelId="{C26EAE1A-ADB4-468E-BE35-7228AEF46B30}" type="presParOf" srcId="{4E774814-2C54-495C-B529-DD519434E1D8}" destId="{442C6A23-302A-4E6D-848A-A1C78E1E2507}" srcOrd="0" destOrd="0" presId="urn:microsoft.com/office/officeart/2005/8/layout/hList1"/>
    <dgm:cxn modelId="{54BC5420-CC17-478C-A2C5-4E37CBC483AC}" type="presParOf" srcId="{442C6A23-302A-4E6D-848A-A1C78E1E2507}" destId="{9B40F8A2-5A50-41AF-B74E-5A03339FB96D}" srcOrd="0" destOrd="0" presId="urn:microsoft.com/office/officeart/2005/8/layout/hList1"/>
    <dgm:cxn modelId="{2DD563E7-0A5B-431D-95D9-4BA4D2223DED}" type="presParOf" srcId="{442C6A23-302A-4E6D-848A-A1C78E1E2507}" destId="{A8E3C69D-FD7C-4457-ACD5-43D7227FC086}"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712CC19-E262-4916-9042-00ECAC90900C}" type="doc">
      <dgm:prSet loTypeId="urn:microsoft.com/office/officeart/2005/8/layout/hList1" loCatId="list" qsTypeId="urn:microsoft.com/office/officeart/2005/8/quickstyle/simple1" qsCatId="simple" csTypeId="urn:microsoft.com/office/officeart/2005/8/colors/accent0_1" csCatId="mainScheme" phldr="1"/>
      <dgm:spPr/>
      <dgm:t>
        <a:bodyPr/>
        <a:lstStyle/>
        <a:p>
          <a:endParaRPr lang="en-US"/>
        </a:p>
      </dgm:t>
    </dgm:pt>
    <dgm:pt modelId="{60FB4FE5-E9D3-43CE-9B2E-8BFD06F147D2}">
      <dgm:prSet custT="1"/>
      <dgm:spPr/>
      <dgm:t>
        <a:bodyPr/>
        <a:lstStyle/>
        <a:p>
          <a:r>
            <a:rPr lang="en-US" sz="1200" b="1" dirty="0"/>
            <a:t>Employee Management</a:t>
          </a:r>
          <a:endParaRPr lang="en-US" sz="1000" dirty="0">
            <a:latin typeface="Palatino Linotype" panose="02040502050505030304" pitchFamily="18" charset="0"/>
          </a:endParaRPr>
        </a:p>
      </dgm:t>
    </dgm:pt>
    <dgm:pt modelId="{609F469C-4441-4593-B116-9196197ECD60}" type="parTrans" cxnId="{1AEC074E-9242-4C29-9CA7-96157424177B}">
      <dgm:prSet/>
      <dgm:spPr/>
      <dgm:t>
        <a:bodyPr/>
        <a:lstStyle/>
        <a:p>
          <a:endParaRPr lang="en-US"/>
        </a:p>
      </dgm:t>
    </dgm:pt>
    <dgm:pt modelId="{2743BD8A-D3BC-4D3A-837F-75306B032248}" type="sibTrans" cxnId="{1AEC074E-9242-4C29-9CA7-96157424177B}">
      <dgm:prSet/>
      <dgm:spPr/>
      <dgm:t>
        <a:bodyPr/>
        <a:lstStyle/>
        <a:p>
          <a:endParaRPr lang="en-US"/>
        </a:p>
      </dgm:t>
    </dgm:pt>
    <dgm:pt modelId="{242ABD03-EFA7-4EB2-9B0B-04FB445DF19D}">
      <dgm:prSet/>
      <dgm:spPr/>
      <dgm:t>
        <a:bodyPr/>
        <a:lstStyle/>
        <a:p>
          <a:pPr>
            <a:buFont typeface="Arial" panose="020B0604020202020204" pitchFamily="34" charset="0"/>
            <a:buChar char="•"/>
          </a:pPr>
          <a:r>
            <a:rPr lang="en-US" b="1" dirty="0">
              <a:solidFill>
                <a:schemeClr val="bg1"/>
              </a:solidFill>
              <a:latin typeface="Palatino Linotype" panose="02040502050505030304" pitchFamily="18" charset="0"/>
            </a:rPr>
            <a:t>Employee Engagement</a:t>
          </a:r>
          <a:r>
            <a:rPr lang="en-US" dirty="0">
              <a:solidFill>
                <a:schemeClr val="bg1"/>
              </a:solidFill>
              <a:latin typeface="Palatino Linotype" panose="02040502050505030304" pitchFamily="18" charset="0"/>
            </a:rPr>
            <a:t>: The extent to which employees are committed to their work and the organization.</a:t>
          </a:r>
        </a:p>
      </dgm:t>
    </dgm:pt>
    <dgm:pt modelId="{CF57E5A2-C6DC-4BC2-8172-E75D295945D2}" type="parTrans" cxnId="{75677326-227A-4C68-89EF-CA6FB5D8C189}">
      <dgm:prSet/>
      <dgm:spPr/>
      <dgm:t>
        <a:bodyPr/>
        <a:lstStyle/>
        <a:p>
          <a:endParaRPr lang="en-US"/>
        </a:p>
      </dgm:t>
    </dgm:pt>
    <dgm:pt modelId="{F2D9A2CB-BAB2-4E69-AE02-54B811256AFF}" type="sibTrans" cxnId="{75677326-227A-4C68-89EF-CA6FB5D8C189}">
      <dgm:prSet/>
      <dgm:spPr/>
      <dgm:t>
        <a:bodyPr/>
        <a:lstStyle/>
        <a:p>
          <a:endParaRPr lang="en-US"/>
        </a:p>
      </dgm:t>
    </dgm:pt>
    <dgm:pt modelId="{8756E7CE-6EA1-4509-A432-99BC982C7D08}">
      <dgm:prSet/>
      <dgm:spPr/>
      <dgm:t>
        <a:bodyPr/>
        <a:lstStyle/>
        <a:p>
          <a:pPr>
            <a:buFont typeface="Arial" panose="020B0604020202020204" pitchFamily="34" charset="0"/>
            <a:buChar char="•"/>
          </a:pPr>
          <a:r>
            <a:rPr lang="en-US" b="1" dirty="0">
              <a:solidFill>
                <a:schemeClr val="bg1"/>
              </a:solidFill>
              <a:latin typeface="Palatino Linotype" panose="02040502050505030304" pitchFamily="18" charset="0"/>
            </a:rPr>
            <a:t>Performance Management</a:t>
          </a:r>
          <a:r>
            <a:rPr lang="en-US" dirty="0">
              <a:solidFill>
                <a:schemeClr val="bg1"/>
              </a:solidFill>
              <a:latin typeface="Palatino Linotype" panose="02040502050505030304" pitchFamily="18" charset="0"/>
            </a:rPr>
            <a:t>: The process of setting goals, providing feedback, and evaluating employee performance.</a:t>
          </a:r>
        </a:p>
      </dgm:t>
    </dgm:pt>
    <dgm:pt modelId="{6C3AE74C-7EC9-411D-8F45-A81FD88A7126}" type="parTrans" cxnId="{5C38BF5D-F9DE-46DB-816B-3A075405AC7F}">
      <dgm:prSet/>
      <dgm:spPr/>
      <dgm:t>
        <a:bodyPr/>
        <a:lstStyle/>
        <a:p>
          <a:endParaRPr lang="en-US"/>
        </a:p>
      </dgm:t>
    </dgm:pt>
    <dgm:pt modelId="{1641383B-E08B-455A-B472-ADF990644F2C}" type="sibTrans" cxnId="{5C38BF5D-F9DE-46DB-816B-3A075405AC7F}">
      <dgm:prSet/>
      <dgm:spPr/>
      <dgm:t>
        <a:bodyPr/>
        <a:lstStyle/>
        <a:p>
          <a:endParaRPr lang="en-US"/>
        </a:p>
      </dgm:t>
    </dgm:pt>
    <dgm:pt modelId="{F68C5C54-9359-402D-90D9-374828D8AD88}">
      <dgm:prSet/>
      <dgm:spPr/>
      <dgm:t>
        <a:bodyPr/>
        <a:lstStyle/>
        <a:p>
          <a:pPr>
            <a:buFont typeface="Arial" panose="020B0604020202020204" pitchFamily="34" charset="0"/>
            <a:buChar char="•"/>
          </a:pPr>
          <a:r>
            <a:rPr lang="en-US" b="1" dirty="0">
              <a:solidFill>
                <a:schemeClr val="bg1"/>
              </a:solidFill>
              <a:latin typeface="Palatino Linotype" panose="02040502050505030304" pitchFamily="18" charset="0"/>
            </a:rPr>
            <a:t>Succession Planning</a:t>
          </a:r>
          <a:r>
            <a:rPr lang="en-US" dirty="0">
              <a:solidFill>
                <a:schemeClr val="bg1"/>
              </a:solidFill>
              <a:latin typeface="Palatino Linotype" panose="02040502050505030304" pitchFamily="18" charset="0"/>
            </a:rPr>
            <a:t>: Identifying and developing employees with the potential to fill key leadership positions in the future.</a:t>
          </a:r>
        </a:p>
      </dgm:t>
    </dgm:pt>
    <dgm:pt modelId="{9A931EF1-8FE3-4B83-8F1F-E1F693458CD1}" type="parTrans" cxnId="{73887DA1-A942-4024-A939-33311A94DA90}">
      <dgm:prSet/>
      <dgm:spPr/>
      <dgm:t>
        <a:bodyPr/>
        <a:lstStyle/>
        <a:p>
          <a:endParaRPr lang="en-US"/>
        </a:p>
      </dgm:t>
    </dgm:pt>
    <dgm:pt modelId="{625E4FB0-E9EF-4832-8C05-B02886288B8F}" type="sibTrans" cxnId="{73887DA1-A942-4024-A939-33311A94DA90}">
      <dgm:prSet/>
      <dgm:spPr/>
      <dgm:t>
        <a:bodyPr/>
        <a:lstStyle/>
        <a:p>
          <a:endParaRPr lang="en-US"/>
        </a:p>
      </dgm:t>
    </dgm:pt>
    <dgm:pt modelId="{4574DF68-9BBF-4853-96BD-D05F4E014C24}">
      <dgm:prSet/>
      <dgm:spPr/>
      <dgm:t>
        <a:bodyPr/>
        <a:lstStyle/>
        <a:p>
          <a:pPr>
            <a:buFont typeface="Arial" panose="020B0604020202020204" pitchFamily="34" charset="0"/>
            <a:buChar char="•"/>
          </a:pPr>
          <a:r>
            <a:rPr lang="en-US" b="1" dirty="0">
              <a:solidFill>
                <a:schemeClr val="bg1"/>
              </a:solidFill>
              <a:latin typeface="Palatino Linotype" panose="02040502050505030304" pitchFamily="18" charset="0"/>
            </a:rPr>
            <a:t>Workforce Diversity</a:t>
          </a:r>
          <a:r>
            <a:rPr lang="en-US" dirty="0">
              <a:solidFill>
                <a:schemeClr val="bg1"/>
              </a:solidFill>
              <a:latin typeface="Palatino Linotype" panose="02040502050505030304" pitchFamily="18" charset="0"/>
            </a:rPr>
            <a:t>: The representation of different demographic groups in the workforce, including race, gender, age, and ethnicity.</a:t>
          </a:r>
        </a:p>
      </dgm:t>
    </dgm:pt>
    <dgm:pt modelId="{C3B14B76-D7FD-45F1-ADB6-0E0152E0C97B}" type="parTrans" cxnId="{7C35AC42-E4D1-4B51-8BB7-97280C0A7435}">
      <dgm:prSet/>
      <dgm:spPr/>
      <dgm:t>
        <a:bodyPr/>
        <a:lstStyle/>
        <a:p>
          <a:endParaRPr lang="en-US"/>
        </a:p>
      </dgm:t>
    </dgm:pt>
    <dgm:pt modelId="{7533D968-F154-4D2C-A9A8-0A2B0BD62E08}" type="sibTrans" cxnId="{7C35AC42-E4D1-4B51-8BB7-97280C0A7435}">
      <dgm:prSet/>
      <dgm:spPr/>
      <dgm:t>
        <a:bodyPr/>
        <a:lstStyle/>
        <a:p>
          <a:endParaRPr lang="en-US"/>
        </a:p>
      </dgm:t>
    </dgm:pt>
    <dgm:pt modelId="{03117FF3-D9B0-4225-9864-CC5973D32114}">
      <dgm:prSet/>
      <dgm:spPr/>
      <dgm:t>
        <a:bodyPr/>
        <a:lstStyle/>
        <a:p>
          <a:pPr>
            <a:buFont typeface="Arial" panose="020B0604020202020204" pitchFamily="34" charset="0"/>
            <a:buChar char="•"/>
          </a:pPr>
          <a:endParaRPr lang="en-US" dirty="0">
            <a:solidFill>
              <a:schemeClr val="bg1"/>
            </a:solidFill>
            <a:latin typeface="Palatino Linotype" panose="02040502050505030304" pitchFamily="18" charset="0"/>
          </a:endParaRPr>
        </a:p>
      </dgm:t>
    </dgm:pt>
    <dgm:pt modelId="{F7A30E41-C977-4286-A9D9-458CF1BEDECD}" type="parTrans" cxnId="{600ABBC0-225D-4D32-84D5-31AA5B315F08}">
      <dgm:prSet/>
      <dgm:spPr/>
      <dgm:t>
        <a:bodyPr/>
        <a:lstStyle/>
        <a:p>
          <a:endParaRPr lang="en-US"/>
        </a:p>
      </dgm:t>
    </dgm:pt>
    <dgm:pt modelId="{1A1E59C0-7FF1-4191-9F55-05391E93252D}" type="sibTrans" cxnId="{600ABBC0-225D-4D32-84D5-31AA5B315F08}">
      <dgm:prSet/>
      <dgm:spPr/>
      <dgm:t>
        <a:bodyPr/>
        <a:lstStyle/>
        <a:p>
          <a:endParaRPr lang="en-US"/>
        </a:p>
      </dgm:t>
    </dgm:pt>
    <dgm:pt modelId="{55AA8855-6DE3-47AE-9597-6F1321674227}">
      <dgm:prSet/>
      <dgm:spPr/>
      <dgm:t>
        <a:bodyPr/>
        <a:lstStyle/>
        <a:p>
          <a:pPr>
            <a:buFont typeface="Arial" panose="020B0604020202020204" pitchFamily="34" charset="0"/>
            <a:buChar char="•"/>
          </a:pPr>
          <a:endParaRPr lang="en-US" dirty="0">
            <a:solidFill>
              <a:schemeClr val="bg1"/>
            </a:solidFill>
            <a:latin typeface="Palatino Linotype" panose="02040502050505030304" pitchFamily="18" charset="0"/>
          </a:endParaRPr>
        </a:p>
      </dgm:t>
    </dgm:pt>
    <dgm:pt modelId="{D35464C9-7547-4CE2-BCCB-97CBB7A603C5}" type="parTrans" cxnId="{E05D70DF-DD1A-4423-8F9B-8496933671B1}">
      <dgm:prSet/>
      <dgm:spPr/>
      <dgm:t>
        <a:bodyPr/>
        <a:lstStyle/>
        <a:p>
          <a:endParaRPr lang="en-US"/>
        </a:p>
      </dgm:t>
    </dgm:pt>
    <dgm:pt modelId="{EEDBEA1A-C133-40C3-8BA1-528C42934521}" type="sibTrans" cxnId="{E05D70DF-DD1A-4423-8F9B-8496933671B1}">
      <dgm:prSet/>
      <dgm:spPr/>
      <dgm:t>
        <a:bodyPr/>
        <a:lstStyle/>
        <a:p>
          <a:endParaRPr lang="en-US"/>
        </a:p>
      </dgm:t>
    </dgm:pt>
    <dgm:pt modelId="{9A0CDA04-3E14-48AF-B057-3E8014412FAF}">
      <dgm:prSet/>
      <dgm:spPr/>
      <dgm:t>
        <a:bodyPr/>
        <a:lstStyle/>
        <a:p>
          <a:pPr>
            <a:buFont typeface="Arial" panose="020B0604020202020204" pitchFamily="34" charset="0"/>
            <a:buChar char="•"/>
          </a:pPr>
          <a:endParaRPr lang="en-US" dirty="0">
            <a:solidFill>
              <a:schemeClr val="bg1"/>
            </a:solidFill>
            <a:latin typeface="Palatino Linotype" panose="02040502050505030304" pitchFamily="18" charset="0"/>
          </a:endParaRPr>
        </a:p>
      </dgm:t>
    </dgm:pt>
    <dgm:pt modelId="{81D3778B-CAC6-4D31-A5EE-E3101F9FEF9D}" type="parTrans" cxnId="{041F39A0-091B-4061-88E1-A2AFB94741A7}">
      <dgm:prSet/>
      <dgm:spPr/>
      <dgm:t>
        <a:bodyPr/>
        <a:lstStyle/>
        <a:p>
          <a:endParaRPr lang="en-US"/>
        </a:p>
      </dgm:t>
    </dgm:pt>
    <dgm:pt modelId="{A70825D0-8685-4183-BAE6-505B0252CC6F}" type="sibTrans" cxnId="{041F39A0-091B-4061-88E1-A2AFB94741A7}">
      <dgm:prSet/>
      <dgm:spPr/>
      <dgm:t>
        <a:bodyPr/>
        <a:lstStyle/>
        <a:p>
          <a:endParaRPr lang="en-US"/>
        </a:p>
      </dgm:t>
    </dgm:pt>
    <dgm:pt modelId="{4E774814-2C54-495C-B529-DD519434E1D8}" type="pres">
      <dgm:prSet presAssocID="{0712CC19-E262-4916-9042-00ECAC90900C}" presName="Name0" presStyleCnt="0">
        <dgm:presLayoutVars>
          <dgm:dir/>
          <dgm:animLvl val="lvl"/>
          <dgm:resizeHandles val="exact"/>
        </dgm:presLayoutVars>
      </dgm:prSet>
      <dgm:spPr/>
    </dgm:pt>
    <dgm:pt modelId="{442C6A23-302A-4E6D-848A-A1C78E1E2507}" type="pres">
      <dgm:prSet presAssocID="{60FB4FE5-E9D3-43CE-9B2E-8BFD06F147D2}" presName="composite" presStyleCnt="0"/>
      <dgm:spPr/>
    </dgm:pt>
    <dgm:pt modelId="{9B40F8A2-5A50-41AF-B74E-5A03339FB96D}" type="pres">
      <dgm:prSet presAssocID="{60FB4FE5-E9D3-43CE-9B2E-8BFD06F147D2}" presName="parTx" presStyleLbl="alignNode1" presStyleIdx="0" presStyleCnt="1">
        <dgm:presLayoutVars>
          <dgm:chMax val="0"/>
          <dgm:chPref val="0"/>
          <dgm:bulletEnabled val="1"/>
        </dgm:presLayoutVars>
      </dgm:prSet>
      <dgm:spPr/>
    </dgm:pt>
    <dgm:pt modelId="{A8E3C69D-FD7C-4457-ACD5-43D7227FC086}" type="pres">
      <dgm:prSet presAssocID="{60FB4FE5-E9D3-43CE-9B2E-8BFD06F147D2}" presName="desTx" presStyleLbl="alignAccFollowNode1" presStyleIdx="0" presStyleCnt="1">
        <dgm:presLayoutVars>
          <dgm:bulletEnabled val="1"/>
        </dgm:presLayoutVars>
      </dgm:prSet>
      <dgm:spPr/>
    </dgm:pt>
  </dgm:ptLst>
  <dgm:cxnLst>
    <dgm:cxn modelId="{5CEA2000-250A-4311-85B9-AA2E9A164DB8}" type="presOf" srcId="{F68C5C54-9359-402D-90D9-374828D8AD88}" destId="{A8E3C69D-FD7C-4457-ACD5-43D7227FC086}" srcOrd="0" destOrd="4" presId="urn:microsoft.com/office/officeart/2005/8/layout/hList1"/>
    <dgm:cxn modelId="{75677326-227A-4C68-89EF-CA6FB5D8C189}" srcId="{60FB4FE5-E9D3-43CE-9B2E-8BFD06F147D2}" destId="{242ABD03-EFA7-4EB2-9B0B-04FB445DF19D}" srcOrd="0" destOrd="0" parTransId="{CF57E5A2-C6DC-4BC2-8172-E75D295945D2}" sibTransId="{F2D9A2CB-BAB2-4E69-AE02-54B811256AFF}"/>
    <dgm:cxn modelId="{5C38BF5D-F9DE-46DB-816B-3A075405AC7F}" srcId="{60FB4FE5-E9D3-43CE-9B2E-8BFD06F147D2}" destId="{8756E7CE-6EA1-4509-A432-99BC982C7D08}" srcOrd="2" destOrd="0" parTransId="{6C3AE74C-7EC9-411D-8F45-A81FD88A7126}" sibTransId="{1641383B-E08B-455A-B472-ADF990644F2C}"/>
    <dgm:cxn modelId="{B507AB62-4068-4E06-8371-E5A17FFCB11A}" type="presOf" srcId="{03117FF3-D9B0-4225-9864-CC5973D32114}" destId="{A8E3C69D-FD7C-4457-ACD5-43D7227FC086}" srcOrd="0" destOrd="1" presId="urn:microsoft.com/office/officeart/2005/8/layout/hList1"/>
    <dgm:cxn modelId="{7C35AC42-E4D1-4B51-8BB7-97280C0A7435}" srcId="{60FB4FE5-E9D3-43CE-9B2E-8BFD06F147D2}" destId="{4574DF68-9BBF-4853-96BD-D05F4E014C24}" srcOrd="6" destOrd="0" parTransId="{C3B14B76-D7FD-45F1-ADB6-0E0152E0C97B}" sibTransId="{7533D968-F154-4D2C-A9A8-0A2B0BD62E08}"/>
    <dgm:cxn modelId="{1AE01864-9B14-448A-8146-0B2722D3BBA5}" type="presOf" srcId="{4574DF68-9BBF-4853-96BD-D05F4E014C24}" destId="{A8E3C69D-FD7C-4457-ACD5-43D7227FC086}" srcOrd="0" destOrd="6" presId="urn:microsoft.com/office/officeart/2005/8/layout/hList1"/>
    <dgm:cxn modelId="{1AEC074E-9242-4C29-9CA7-96157424177B}" srcId="{0712CC19-E262-4916-9042-00ECAC90900C}" destId="{60FB4FE5-E9D3-43CE-9B2E-8BFD06F147D2}" srcOrd="0" destOrd="0" parTransId="{609F469C-4441-4593-B116-9196197ECD60}" sibTransId="{2743BD8A-D3BC-4D3A-837F-75306B032248}"/>
    <dgm:cxn modelId="{36D0B088-5337-4172-A363-87E7F7E46157}" type="presOf" srcId="{8756E7CE-6EA1-4509-A432-99BC982C7D08}" destId="{A8E3C69D-FD7C-4457-ACD5-43D7227FC086}" srcOrd="0" destOrd="2" presId="urn:microsoft.com/office/officeart/2005/8/layout/hList1"/>
    <dgm:cxn modelId="{3C8D0E95-7947-4BE9-9557-72D6301C2916}" type="presOf" srcId="{9A0CDA04-3E14-48AF-B057-3E8014412FAF}" destId="{A8E3C69D-FD7C-4457-ACD5-43D7227FC086}" srcOrd="0" destOrd="5" presId="urn:microsoft.com/office/officeart/2005/8/layout/hList1"/>
    <dgm:cxn modelId="{041F39A0-091B-4061-88E1-A2AFB94741A7}" srcId="{60FB4FE5-E9D3-43CE-9B2E-8BFD06F147D2}" destId="{9A0CDA04-3E14-48AF-B057-3E8014412FAF}" srcOrd="5" destOrd="0" parTransId="{81D3778B-CAC6-4D31-A5EE-E3101F9FEF9D}" sibTransId="{A70825D0-8685-4183-BAE6-505B0252CC6F}"/>
    <dgm:cxn modelId="{73887DA1-A942-4024-A939-33311A94DA90}" srcId="{60FB4FE5-E9D3-43CE-9B2E-8BFD06F147D2}" destId="{F68C5C54-9359-402D-90D9-374828D8AD88}" srcOrd="4" destOrd="0" parTransId="{9A931EF1-8FE3-4B83-8F1F-E1F693458CD1}" sibTransId="{625E4FB0-E9EF-4832-8C05-B02886288B8F}"/>
    <dgm:cxn modelId="{569748B9-0061-4DA9-93E1-3C24537641AF}" type="presOf" srcId="{0712CC19-E262-4916-9042-00ECAC90900C}" destId="{4E774814-2C54-495C-B529-DD519434E1D8}" srcOrd="0" destOrd="0" presId="urn:microsoft.com/office/officeart/2005/8/layout/hList1"/>
    <dgm:cxn modelId="{E3A8A9BC-D9BB-4B22-9316-FC2018EF0D1B}" type="presOf" srcId="{55AA8855-6DE3-47AE-9597-6F1321674227}" destId="{A8E3C69D-FD7C-4457-ACD5-43D7227FC086}" srcOrd="0" destOrd="3" presId="urn:microsoft.com/office/officeart/2005/8/layout/hList1"/>
    <dgm:cxn modelId="{600ABBC0-225D-4D32-84D5-31AA5B315F08}" srcId="{60FB4FE5-E9D3-43CE-9B2E-8BFD06F147D2}" destId="{03117FF3-D9B0-4225-9864-CC5973D32114}" srcOrd="1" destOrd="0" parTransId="{F7A30E41-C977-4286-A9D9-458CF1BEDECD}" sibTransId="{1A1E59C0-7FF1-4191-9F55-05391E93252D}"/>
    <dgm:cxn modelId="{DEB7F7CA-254A-4F52-A7C0-DA17B96A4E95}" type="presOf" srcId="{60FB4FE5-E9D3-43CE-9B2E-8BFD06F147D2}" destId="{9B40F8A2-5A50-41AF-B74E-5A03339FB96D}" srcOrd="0" destOrd="0" presId="urn:microsoft.com/office/officeart/2005/8/layout/hList1"/>
    <dgm:cxn modelId="{E05D70DF-DD1A-4423-8F9B-8496933671B1}" srcId="{60FB4FE5-E9D3-43CE-9B2E-8BFD06F147D2}" destId="{55AA8855-6DE3-47AE-9597-6F1321674227}" srcOrd="3" destOrd="0" parTransId="{D35464C9-7547-4CE2-BCCB-97CBB7A603C5}" sibTransId="{EEDBEA1A-C133-40C3-8BA1-528C42934521}"/>
    <dgm:cxn modelId="{F8EE5EE0-8261-468D-B11C-B618D099787E}" type="presOf" srcId="{242ABD03-EFA7-4EB2-9B0B-04FB445DF19D}" destId="{A8E3C69D-FD7C-4457-ACD5-43D7227FC086}" srcOrd="0" destOrd="0" presId="urn:microsoft.com/office/officeart/2005/8/layout/hList1"/>
    <dgm:cxn modelId="{C26EAE1A-ADB4-468E-BE35-7228AEF46B30}" type="presParOf" srcId="{4E774814-2C54-495C-B529-DD519434E1D8}" destId="{442C6A23-302A-4E6D-848A-A1C78E1E2507}" srcOrd="0" destOrd="0" presId="urn:microsoft.com/office/officeart/2005/8/layout/hList1"/>
    <dgm:cxn modelId="{54BC5420-CC17-478C-A2C5-4E37CBC483AC}" type="presParOf" srcId="{442C6A23-302A-4E6D-848A-A1C78E1E2507}" destId="{9B40F8A2-5A50-41AF-B74E-5A03339FB96D}" srcOrd="0" destOrd="0" presId="urn:microsoft.com/office/officeart/2005/8/layout/hList1"/>
    <dgm:cxn modelId="{2DD563E7-0A5B-431D-95D9-4BA4D2223DED}" type="presParOf" srcId="{442C6A23-302A-4E6D-848A-A1C78E1E2507}" destId="{A8E3C69D-FD7C-4457-ACD5-43D7227FC086}"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C2B3828C-BCC1-4B98-B70B-1D303CEDB81E}" type="doc">
      <dgm:prSet loTypeId="urn:microsoft.com/office/officeart/2005/8/layout/vList2" loCatId="list" qsTypeId="urn:microsoft.com/office/officeart/2005/8/quickstyle/simple2" qsCatId="simple" csTypeId="urn:microsoft.com/office/officeart/2005/8/colors/accent0_3" csCatId="mainScheme" phldr="1"/>
      <dgm:spPr/>
      <dgm:t>
        <a:bodyPr/>
        <a:lstStyle/>
        <a:p>
          <a:endParaRPr lang="en-US"/>
        </a:p>
      </dgm:t>
    </dgm:pt>
    <dgm:pt modelId="{5AC78C03-0C7A-4FCA-AD22-2F60C844624D}">
      <dgm:prSet/>
      <dgm:spPr/>
      <dgm:t>
        <a:bodyPr/>
        <a:lstStyle/>
        <a:p>
          <a:pPr algn="ctr"/>
          <a:r>
            <a:rPr lang="en-US" b="1" i="0" dirty="0">
              <a:solidFill>
                <a:schemeClr val="tx2"/>
              </a:solidFill>
              <a:latin typeface="Palatino Linotype" panose="02040502050505030304" pitchFamily="18" charset="0"/>
            </a:rPr>
            <a:t>Business Ethics</a:t>
          </a:r>
          <a:endParaRPr lang="en-US" b="1" dirty="0">
            <a:solidFill>
              <a:schemeClr val="tx2"/>
            </a:solidFill>
            <a:latin typeface="Palatino Linotype" panose="02040502050505030304" pitchFamily="18" charset="0"/>
          </a:endParaRPr>
        </a:p>
      </dgm:t>
    </dgm:pt>
    <dgm:pt modelId="{50C3143A-19C5-4D0C-A959-3671D95CB4C2}" type="parTrans" cxnId="{570151FD-711C-4693-B4A1-8F1BD1F1C7DB}">
      <dgm:prSet/>
      <dgm:spPr/>
      <dgm:t>
        <a:bodyPr/>
        <a:lstStyle/>
        <a:p>
          <a:endParaRPr lang="en-US"/>
        </a:p>
      </dgm:t>
    </dgm:pt>
    <dgm:pt modelId="{8D646A1E-3160-431F-B328-4A4386AE2EF6}" type="sibTrans" cxnId="{570151FD-711C-4693-B4A1-8F1BD1F1C7DB}">
      <dgm:prSet/>
      <dgm:spPr/>
      <dgm:t>
        <a:bodyPr/>
        <a:lstStyle/>
        <a:p>
          <a:endParaRPr lang="en-US"/>
        </a:p>
      </dgm:t>
    </dgm:pt>
    <dgm:pt modelId="{76AF9B00-BA46-4466-9CA8-349CBBB658D0}">
      <dgm:prSet/>
      <dgm:spPr/>
      <dgm:t>
        <a:bodyPr/>
        <a:lstStyle/>
        <a:p>
          <a:r>
            <a:rPr lang="en-US" b="0" i="0" dirty="0">
              <a:latin typeface="Palatino Linotype" panose="02040502050505030304" pitchFamily="18" charset="0"/>
            </a:rPr>
            <a:t>Business ethics refers to the principles and values that guide the behavior of individuals and organizations in the business world.</a:t>
          </a:r>
          <a:endParaRPr lang="en-US" dirty="0">
            <a:latin typeface="Palatino Linotype" panose="02040502050505030304" pitchFamily="18" charset="0"/>
          </a:endParaRPr>
        </a:p>
      </dgm:t>
    </dgm:pt>
    <dgm:pt modelId="{C5E616A6-0AFD-4382-A55F-8E43854F8451}" type="parTrans" cxnId="{063D1E5D-3E6F-48CF-8CB1-396EBD621983}">
      <dgm:prSet/>
      <dgm:spPr/>
      <dgm:t>
        <a:bodyPr/>
        <a:lstStyle/>
        <a:p>
          <a:endParaRPr lang="en-US"/>
        </a:p>
      </dgm:t>
    </dgm:pt>
    <dgm:pt modelId="{FF50419D-EA5E-4281-97F4-AE2FE492D2DA}" type="sibTrans" cxnId="{063D1E5D-3E6F-48CF-8CB1-396EBD621983}">
      <dgm:prSet/>
      <dgm:spPr/>
      <dgm:t>
        <a:bodyPr/>
        <a:lstStyle/>
        <a:p>
          <a:endParaRPr lang="en-US"/>
        </a:p>
      </dgm:t>
    </dgm:pt>
    <dgm:pt modelId="{3C3C8107-0C75-47F8-804D-9EC8D28FF57A}">
      <dgm:prSet/>
      <dgm:spPr/>
      <dgm:t>
        <a:bodyPr/>
        <a:lstStyle/>
        <a:p>
          <a:r>
            <a:rPr lang="en-US" b="0" i="0" dirty="0">
              <a:latin typeface="Palatino Linotype" panose="02040502050505030304" pitchFamily="18" charset="0"/>
            </a:rPr>
            <a:t>It involves making ethical decisions and conducting business in a morally responsible manner.</a:t>
          </a:r>
          <a:endParaRPr lang="en-US" dirty="0">
            <a:latin typeface="Palatino Linotype" panose="02040502050505030304" pitchFamily="18" charset="0"/>
          </a:endParaRPr>
        </a:p>
      </dgm:t>
    </dgm:pt>
    <dgm:pt modelId="{6CD3AC65-8084-4742-B12D-25B8D7A4436E}" type="parTrans" cxnId="{C900E91E-34A4-4A62-9EAD-4D9E9B6F314E}">
      <dgm:prSet/>
      <dgm:spPr/>
      <dgm:t>
        <a:bodyPr/>
        <a:lstStyle/>
        <a:p>
          <a:endParaRPr lang="en-US"/>
        </a:p>
      </dgm:t>
    </dgm:pt>
    <dgm:pt modelId="{8F863250-A476-420B-A166-03C5356376E2}" type="sibTrans" cxnId="{C900E91E-34A4-4A62-9EAD-4D9E9B6F314E}">
      <dgm:prSet/>
      <dgm:spPr/>
      <dgm:t>
        <a:bodyPr/>
        <a:lstStyle/>
        <a:p>
          <a:endParaRPr lang="en-US"/>
        </a:p>
      </dgm:t>
    </dgm:pt>
    <dgm:pt modelId="{7F71F8F6-8108-4472-A8F1-76B0B131B6EB}">
      <dgm:prSet/>
      <dgm:spPr/>
      <dgm:t>
        <a:bodyPr/>
        <a:lstStyle/>
        <a:p>
          <a:r>
            <a:rPr lang="en-US" b="0" i="0" dirty="0">
              <a:latin typeface="Palatino Linotype" panose="02040502050505030304" pitchFamily="18" charset="0"/>
            </a:rPr>
            <a:t>Ethical decision making involves considering the impact of business decisions on various stakeholders, such as employees, customers, suppliers, and the community.</a:t>
          </a:r>
          <a:endParaRPr lang="en-US" dirty="0">
            <a:latin typeface="Palatino Linotype" panose="02040502050505030304" pitchFamily="18" charset="0"/>
          </a:endParaRPr>
        </a:p>
      </dgm:t>
    </dgm:pt>
    <dgm:pt modelId="{262A7125-39A9-49F7-BC87-FCA1F75586C4}" type="parTrans" cxnId="{2628CEF5-28A1-42F9-88B0-56C84FA14A6B}">
      <dgm:prSet/>
      <dgm:spPr/>
      <dgm:t>
        <a:bodyPr/>
        <a:lstStyle/>
        <a:p>
          <a:endParaRPr lang="en-US"/>
        </a:p>
      </dgm:t>
    </dgm:pt>
    <dgm:pt modelId="{32A8F8A1-FF5F-4BDF-B4DC-A70A8AD32CD9}" type="sibTrans" cxnId="{2628CEF5-28A1-42F9-88B0-56C84FA14A6B}">
      <dgm:prSet/>
      <dgm:spPr/>
      <dgm:t>
        <a:bodyPr/>
        <a:lstStyle/>
        <a:p>
          <a:endParaRPr lang="en-US"/>
        </a:p>
      </dgm:t>
    </dgm:pt>
    <dgm:pt modelId="{7FCFC7F1-3D60-4A55-9515-027AC5DC542D}">
      <dgm:prSet/>
      <dgm:spPr/>
      <dgm:t>
        <a:bodyPr/>
        <a:lstStyle/>
        <a:p>
          <a:endParaRPr lang="en-US" dirty="0">
            <a:latin typeface="Palatino Linotype" panose="02040502050505030304" pitchFamily="18" charset="0"/>
          </a:endParaRPr>
        </a:p>
      </dgm:t>
    </dgm:pt>
    <dgm:pt modelId="{EF8AF2D6-C853-4607-8992-3E47F38127DF}" type="parTrans" cxnId="{2A127892-3479-425E-8D5A-4FD2EBDD31C5}">
      <dgm:prSet/>
      <dgm:spPr/>
      <dgm:t>
        <a:bodyPr/>
        <a:lstStyle/>
        <a:p>
          <a:endParaRPr lang="en-US"/>
        </a:p>
      </dgm:t>
    </dgm:pt>
    <dgm:pt modelId="{5CCB9D79-E5CF-4057-8567-9A60BD92FA7B}" type="sibTrans" cxnId="{2A127892-3479-425E-8D5A-4FD2EBDD31C5}">
      <dgm:prSet/>
      <dgm:spPr/>
      <dgm:t>
        <a:bodyPr/>
        <a:lstStyle/>
        <a:p>
          <a:endParaRPr lang="en-US"/>
        </a:p>
      </dgm:t>
    </dgm:pt>
    <dgm:pt modelId="{C6B6D5FD-B16B-4F6B-8971-0697B45BC7EF}">
      <dgm:prSet/>
      <dgm:spPr/>
      <dgm:t>
        <a:bodyPr/>
        <a:lstStyle/>
        <a:p>
          <a:endParaRPr lang="en-US" dirty="0">
            <a:latin typeface="Palatino Linotype" panose="02040502050505030304" pitchFamily="18" charset="0"/>
          </a:endParaRPr>
        </a:p>
      </dgm:t>
    </dgm:pt>
    <dgm:pt modelId="{EE046E5F-5C0A-403B-ABF6-C65AAA4AFDB5}" type="parTrans" cxnId="{C07DA20F-D246-4409-996D-4F4C0D912F02}">
      <dgm:prSet/>
      <dgm:spPr/>
      <dgm:t>
        <a:bodyPr/>
        <a:lstStyle/>
        <a:p>
          <a:endParaRPr lang="en-US"/>
        </a:p>
      </dgm:t>
    </dgm:pt>
    <dgm:pt modelId="{4A451CAE-C999-43E1-A5AA-536771797661}" type="sibTrans" cxnId="{C07DA20F-D246-4409-996D-4F4C0D912F02}">
      <dgm:prSet/>
      <dgm:spPr/>
      <dgm:t>
        <a:bodyPr/>
        <a:lstStyle/>
        <a:p>
          <a:endParaRPr lang="en-US"/>
        </a:p>
      </dgm:t>
    </dgm:pt>
    <dgm:pt modelId="{54952D93-E20D-4FDE-A2BE-1A441DEB235D}">
      <dgm:prSet/>
      <dgm:spPr/>
      <dgm:t>
        <a:bodyPr/>
        <a:lstStyle/>
        <a:p>
          <a:endParaRPr lang="en-US" dirty="0">
            <a:latin typeface="Palatino Linotype" panose="02040502050505030304" pitchFamily="18" charset="0"/>
          </a:endParaRPr>
        </a:p>
      </dgm:t>
    </dgm:pt>
    <dgm:pt modelId="{ED02BF3A-617E-4530-A531-FD46FCA5E962}" type="parTrans" cxnId="{65448DAB-9668-455E-9FC7-DA2018FC1E5E}">
      <dgm:prSet/>
      <dgm:spPr/>
      <dgm:t>
        <a:bodyPr/>
        <a:lstStyle/>
        <a:p>
          <a:endParaRPr lang="en-US"/>
        </a:p>
      </dgm:t>
    </dgm:pt>
    <dgm:pt modelId="{E2AF3FEE-E841-4447-9B7B-F737F15805CB}" type="sibTrans" cxnId="{65448DAB-9668-455E-9FC7-DA2018FC1E5E}">
      <dgm:prSet/>
      <dgm:spPr/>
      <dgm:t>
        <a:bodyPr/>
        <a:lstStyle/>
        <a:p>
          <a:endParaRPr lang="en-US"/>
        </a:p>
      </dgm:t>
    </dgm:pt>
    <dgm:pt modelId="{0B1A5A35-1BF4-480B-8EF2-2D6BDEF9A6D5}" type="pres">
      <dgm:prSet presAssocID="{C2B3828C-BCC1-4B98-B70B-1D303CEDB81E}" presName="linear" presStyleCnt="0">
        <dgm:presLayoutVars>
          <dgm:animLvl val="lvl"/>
          <dgm:resizeHandles val="exact"/>
        </dgm:presLayoutVars>
      </dgm:prSet>
      <dgm:spPr/>
    </dgm:pt>
    <dgm:pt modelId="{9E37BDAF-0E38-41B7-84E4-C27AC046A3E3}" type="pres">
      <dgm:prSet presAssocID="{5AC78C03-0C7A-4FCA-AD22-2F60C844624D}" presName="parentText" presStyleLbl="node1" presStyleIdx="0" presStyleCnt="1">
        <dgm:presLayoutVars>
          <dgm:chMax val="0"/>
          <dgm:bulletEnabled val="1"/>
        </dgm:presLayoutVars>
      </dgm:prSet>
      <dgm:spPr/>
    </dgm:pt>
    <dgm:pt modelId="{6918AC10-95FA-47AE-92CE-969D930D6991}" type="pres">
      <dgm:prSet presAssocID="{5AC78C03-0C7A-4FCA-AD22-2F60C844624D}" presName="childText" presStyleLbl="revTx" presStyleIdx="0" presStyleCnt="1">
        <dgm:presLayoutVars>
          <dgm:bulletEnabled val="1"/>
        </dgm:presLayoutVars>
      </dgm:prSet>
      <dgm:spPr/>
    </dgm:pt>
  </dgm:ptLst>
  <dgm:cxnLst>
    <dgm:cxn modelId="{C07DA20F-D246-4409-996D-4F4C0D912F02}" srcId="{5AC78C03-0C7A-4FCA-AD22-2F60C844624D}" destId="{C6B6D5FD-B16B-4F6B-8971-0697B45BC7EF}" srcOrd="2" destOrd="0" parTransId="{EE046E5F-5C0A-403B-ABF6-C65AAA4AFDB5}" sibTransId="{4A451CAE-C999-43E1-A5AA-536771797661}"/>
    <dgm:cxn modelId="{C900E91E-34A4-4A62-9EAD-4D9E9B6F314E}" srcId="{5AC78C03-0C7A-4FCA-AD22-2F60C844624D}" destId="{3C3C8107-0C75-47F8-804D-9EC8D28FF57A}" srcOrd="3" destOrd="0" parTransId="{6CD3AC65-8084-4742-B12D-25B8D7A4436E}" sibTransId="{8F863250-A476-420B-A166-03C5356376E2}"/>
    <dgm:cxn modelId="{A52D232D-9B21-4EDA-AD8E-FC3E52FBC7A9}" type="presOf" srcId="{C2B3828C-BCC1-4B98-B70B-1D303CEDB81E}" destId="{0B1A5A35-1BF4-480B-8EF2-2D6BDEF9A6D5}" srcOrd="0" destOrd="0" presId="urn:microsoft.com/office/officeart/2005/8/layout/vList2"/>
    <dgm:cxn modelId="{063D1E5D-3E6F-48CF-8CB1-396EBD621983}" srcId="{5AC78C03-0C7A-4FCA-AD22-2F60C844624D}" destId="{76AF9B00-BA46-4466-9CA8-349CBBB658D0}" srcOrd="1" destOrd="0" parTransId="{C5E616A6-0AFD-4382-A55F-8E43854F8451}" sibTransId="{FF50419D-EA5E-4281-97F4-AE2FE492D2DA}"/>
    <dgm:cxn modelId="{316DDE47-F7BF-408B-BBE4-4181159E7AA0}" type="presOf" srcId="{7FCFC7F1-3D60-4A55-9515-027AC5DC542D}" destId="{6918AC10-95FA-47AE-92CE-969D930D6991}" srcOrd="0" destOrd="0" presId="urn:microsoft.com/office/officeart/2005/8/layout/vList2"/>
    <dgm:cxn modelId="{4BE87C56-EA52-4817-A4CE-47984DB98977}" type="presOf" srcId="{3C3C8107-0C75-47F8-804D-9EC8D28FF57A}" destId="{6918AC10-95FA-47AE-92CE-969D930D6991}" srcOrd="0" destOrd="3" presId="urn:microsoft.com/office/officeart/2005/8/layout/vList2"/>
    <dgm:cxn modelId="{305CB883-122A-45E5-898B-B80B65148FFA}" type="presOf" srcId="{5AC78C03-0C7A-4FCA-AD22-2F60C844624D}" destId="{9E37BDAF-0E38-41B7-84E4-C27AC046A3E3}" srcOrd="0" destOrd="0" presId="urn:microsoft.com/office/officeart/2005/8/layout/vList2"/>
    <dgm:cxn modelId="{2A127892-3479-425E-8D5A-4FD2EBDD31C5}" srcId="{5AC78C03-0C7A-4FCA-AD22-2F60C844624D}" destId="{7FCFC7F1-3D60-4A55-9515-027AC5DC542D}" srcOrd="0" destOrd="0" parTransId="{EF8AF2D6-C853-4607-8992-3E47F38127DF}" sibTransId="{5CCB9D79-E5CF-4057-8567-9A60BD92FA7B}"/>
    <dgm:cxn modelId="{9102C597-8534-4CF4-A1A0-A98585519811}" type="presOf" srcId="{C6B6D5FD-B16B-4F6B-8971-0697B45BC7EF}" destId="{6918AC10-95FA-47AE-92CE-969D930D6991}" srcOrd="0" destOrd="2" presId="urn:microsoft.com/office/officeart/2005/8/layout/vList2"/>
    <dgm:cxn modelId="{65448DAB-9668-455E-9FC7-DA2018FC1E5E}" srcId="{5AC78C03-0C7A-4FCA-AD22-2F60C844624D}" destId="{54952D93-E20D-4FDE-A2BE-1A441DEB235D}" srcOrd="4" destOrd="0" parTransId="{ED02BF3A-617E-4530-A531-FD46FCA5E962}" sibTransId="{E2AF3FEE-E841-4447-9B7B-F737F15805CB}"/>
    <dgm:cxn modelId="{06DD20AC-A0D7-42F7-8E83-B529CAF0A85B}" type="presOf" srcId="{7F71F8F6-8108-4472-A8F1-76B0B131B6EB}" destId="{6918AC10-95FA-47AE-92CE-969D930D6991}" srcOrd="0" destOrd="5" presId="urn:microsoft.com/office/officeart/2005/8/layout/vList2"/>
    <dgm:cxn modelId="{1C730CC2-B33D-4437-A376-DB537BCAE8B3}" type="presOf" srcId="{54952D93-E20D-4FDE-A2BE-1A441DEB235D}" destId="{6918AC10-95FA-47AE-92CE-969D930D6991}" srcOrd="0" destOrd="4" presId="urn:microsoft.com/office/officeart/2005/8/layout/vList2"/>
    <dgm:cxn modelId="{386EB7D4-3B76-41C9-BCE2-8306F2C63745}" type="presOf" srcId="{76AF9B00-BA46-4466-9CA8-349CBBB658D0}" destId="{6918AC10-95FA-47AE-92CE-969D930D6991}" srcOrd="0" destOrd="1" presId="urn:microsoft.com/office/officeart/2005/8/layout/vList2"/>
    <dgm:cxn modelId="{2628CEF5-28A1-42F9-88B0-56C84FA14A6B}" srcId="{5AC78C03-0C7A-4FCA-AD22-2F60C844624D}" destId="{7F71F8F6-8108-4472-A8F1-76B0B131B6EB}" srcOrd="5" destOrd="0" parTransId="{262A7125-39A9-49F7-BC87-FCA1F75586C4}" sibTransId="{32A8F8A1-FF5F-4BDF-B4DC-A70A8AD32CD9}"/>
    <dgm:cxn modelId="{570151FD-711C-4693-B4A1-8F1BD1F1C7DB}" srcId="{C2B3828C-BCC1-4B98-B70B-1D303CEDB81E}" destId="{5AC78C03-0C7A-4FCA-AD22-2F60C844624D}" srcOrd="0" destOrd="0" parTransId="{50C3143A-19C5-4D0C-A959-3671D95CB4C2}" sibTransId="{8D646A1E-3160-431F-B328-4A4386AE2EF6}"/>
    <dgm:cxn modelId="{D772B454-D125-456D-81ED-C7CEF5803384}" type="presParOf" srcId="{0B1A5A35-1BF4-480B-8EF2-2D6BDEF9A6D5}" destId="{9E37BDAF-0E38-41B7-84E4-C27AC046A3E3}" srcOrd="0" destOrd="0" presId="urn:microsoft.com/office/officeart/2005/8/layout/vList2"/>
    <dgm:cxn modelId="{9BE7AB7F-C655-44C5-A63B-1D0D61A7F732}" type="presParOf" srcId="{0B1A5A35-1BF4-480B-8EF2-2D6BDEF9A6D5}" destId="{6918AC10-95FA-47AE-92CE-969D930D6991}"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EDC5EBCB-A8A5-40DC-87B2-3E6A337D8075}" type="doc">
      <dgm:prSet loTypeId="urn:microsoft.com/office/officeart/2005/8/layout/orgChart1" loCatId="hierarchy" qsTypeId="urn:microsoft.com/office/officeart/2005/8/quickstyle/simple1" qsCatId="simple" csTypeId="urn:microsoft.com/office/officeart/2005/8/colors/colorful2" csCatId="colorful" phldr="1"/>
      <dgm:spPr/>
      <dgm:t>
        <a:bodyPr/>
        <a:lstStyle/>
        <a:p>
          <a:endParaRPr lang="en-US"/>
        </a:p>
      </dgm:t>
    </dgm:pt>
    <dgm:pt modelId="{2A92CB64-F0A8-4CCF-BC07-1C2D00F2DB99}">
      <dgm:prSet custT="1"/>
      <dgm:spPr/>
      <dgm:t>
        <a:bodyPr/>
        <a:lstStyle/>
        <a:p>
          <a:r>
            <a:rPr lang="en-US" sz="1400" b="1" i="0" dirty="0">
              <a:latin typeface="Palatino Linotype" panose="02040502050505030304" pitchFamily="18" charset="0"/>
            </a:rPr>
            <a:t>Negotiation Strategies</a:t>
          </a:r>
          <a:endParaRPr lang="en-US" sz="1400" b="1" dirty="0">
            <a:latin typeface="Palatino Linotype" panose="02040502050505030304" pitchFamily="18" charset="0"/>
          </a:endParaRPr>
        </a:p>
      </dgm:t>
    </dgm:pt>
    <dgm:pt modelId="{4A7BF880-51FE-4830-BE14-62F81873D800}" type="parTrans" cxnId="{718AD19B-FDBE-4916-A138-CEC62BE40F1B}">
      <dgm:prSet/>
      <dgm:spPr/>
      <dgm:t>
        <a:bodyPr/>
        <a:lstStyle/>
        <a:p>
          <a:endParaRPr lang="en-US"/>
        </a:p>
      </dgm:t>
    </dgm:pt>
    <dgm:pt modelId="{638A9AF0-03DC-4312-A7D8-000FD01E2C19}" type="sibTrans" cxnId="{718AD19B-FDBE-4916-A138-CEC62BE40F1B}">
      <dgm:prSet/>
      <dgm:spPr/>
      <dgm:t>
        <a:bodyPr/>
        <a:lstStyle/>
        <a:p>
          <a:endParaRPr lang="en-US"/>
        </a:p>
      </dgm:t>
    </dgm:pt>
    <dgm:pt modelId="{73B22B8C-755E-46C6-9740-10D6E22D3ABD}">
      <dgm:prSet custT="1"/>
      <dgm:spPr/>
      <dgm:t>
        <a:bodyPr/>
        <a:lstStyle/>
        <a:p>
          <a:r>
            <a:rPr lang="en-US" sz="1050" b="1" i="0" dirty="0">
              <a:latin typeface="Palatino Linotype" panose="02040502050505030304" pitchFamily="18" charset="0"/>
            </a:rPr>
            <a:t>BATNA (Best Alternative to a Negotiated Agreement):</a:t>
          </a:r>
        </a:p>
        <a:p>
          <a:r>
            <a:rPr lang="en-US" sz="1050" b="0" i="0" dirty="0">
              <a:latin typeface="Palatino Linotype" panose="02040502050505030304" pitchFamily="18" charset="0"/>
            </a:rPr>
            <a:t> The alternative option a party has if the negotiation fails.</a:t>
          </a:r>
          <a:endParaRPr lang="en-US" sz="1050" dirty="0">
            <a:latin typeface="Palatino Linotype" panose="02040502050505030304" pitchFamily="18" charset="0"/>
          </a:endParaRPr>
        </a:p>
      </dgm:t>
    </dgm:pt>
    <dgm:pt modelId="{34FE3288-A321-4418-A0C1-8E236B984EE9}" type="parTrans" cxnId="{317F125D-6528-435E-84A0-6E656A4A6CAB}">
      <dgm:prSet/>
      <dgm:spPr/>
      <dgm:t>
        <a:bodyPr/>
        <a:lstStyle/>
        <a:p>
          <a:endParaRPr lang="en-US" sz="1050">
            <a:latin typeface="Palatino Linotype" panose="02040502050505030304" pitchFamily="18" charset="0"/>
          </a:endParaRPr>
        </a:p>
      </dgm:t>
    </dgm:pt>
    <dgm:pt modelId="{492B7190-834B-4486-AC5F-A466D4806B8A}" type="sibTrans" cxnId="{317F125D-6528-435E-84A0-6E656A4A6CAB}">
      <dgm:prSet/>
      <dgm:spPr/>
      <dgm:t>
        <a:bodyPr/>
        <a:lstStyle/>
        <a:p>
          <a:endParaRPr lang="en-US"/>
        </a:p>
      </dgm:t>
    </dgm:pt>
    <dgm:pt modelId="{0A4FD37E-5B35-4389-A221-816BAFE47F59}">
      <dgm:prSet custT="1"/>
      <dgm:spPr/>
      <dgm:t>
        <a:bodyPr/>
        <a:lstStyle/>
        <a:p>
          <a:r>
            <a:rPr lang="en-US" sz="1050" b="1" i="0" dirty="0">
              <a:latin typeface="Palatino Linotype" panose="02040502050505030304" pitchFamily="18" charset="0"/>
            </a:rPr>
            <a:t>ZOPA (Zone of Possible Agreement): </a:t>
          </a:r>
        </a:p>
        <a:p>
          <a:r>
            <a:rPr lang="en-US" sz="1050" b="0" i="0" dirty="0">
              <a:latin typeface="Palatino Linotype" panose="02040502050505030304" pitchFamily="18" charset="0"/>
            </a:rPr>
            <a:t>The range of possible outcomes where both parties can agree.</a:t>
          </a:r>
          <a:endParaRPr lang="en-US" sz="1050" dirty="0">
            <a:latin typeface="Palatino Linotype" panose="02040502050505030304" pitchFamily="18" charset="0"/>
          </a:endParaRPr>
        </a:p>
      </dgm:t>
    </dgm:pt>
    <dgm:pt modelId="{236193D6-C959-42E3-AA71-440D58549A3C}" type="parTrans" cxnId="{16777695-935A-425E-8FB5-9D4E842246EA}">
      <dgm:prSet/>
      <dgm:spPr/>
      <dgm:t>
        <a:bodyPr/>
        <a:lstStyle/>
        <a:p>
          <a:endParaRPr lang="en-US" sz="1050">
            <a:latin typeface="Palatino Linotype" panose="02040502050505030304" pitchFamily="18" charset="0"/>
          </a:endParaRPr>
        </a:p>
      </dgm:t>
    </dgm:pt>
    <dgm:pt modelId="{B0D269FB-5296-4894-84C7-9D8CE326EF62}" type="sibTrans" cxnId="{16777695-935A-425E-8FB5-9D4E842246EA}">
      <dgm:prSet/>
      <dgm:spPr/>
      <dgm:t>
        <a:bodyPr/>
        <a:lstStyle/>
        <a:p>
          <a:endParaRPr lang="en-US"/>
        </a:p>
      </dgm:t>
    </dgm:pt>
    <dgm:pt modelId="{279CD160-00FF-4C79-9709-48D909409729}">
      <dgm:prSet custT="1"/>
      <dgm:spPr/>
      <dgm:t>
        <a:bodyPr/>
        <a:lstStyle/>
        <a:p>
          <a:r>
            <a:rPr lang="en-US" sz="1050" b="1" i="0" dirty="0">
              <a:latin typeface="Palatino Linotype" panose="02040502050505030304" pitchFamily="18" charset="0"/>
            </a:rPr>
            <a:t>Anchoring: </a:t>
          </a:r>
        </a:p>
        <a:p>
          <a:r>
            <a:rPr lang="en-US" sz="1050" b="0" i="0" dirty="0">
              <a:latin typeface="Palatino Linotype" panose="02040502050505030304" pitchFamily="18" charset="0"/>
            </a:rPr>
            <a:t>The initial offer made in a negotiation, which sets the tone for further discussions.</a:t>
          </a:r>
          <a:endParaRPr lang="en-US" sz="1050" dirty="0">
            <a:latin typeface="Palatino Linotype" panose="02040502050505030304" pitchFamily="18" charset="0"/>
          </a:endParaRPr>
        </a:p>
      </dgm:t>
    </dgm:pt>
    <dgm:pt modelId="{2AD90D09-90C4-49B9-ADDB-D1E61ACD21FF}" type="parTrans" cxnId="{EB815353-2148-4F0C-A791-0AF10AF63AC0}">
      <dgm:prSet/>
      <dgm:spPr/>
      <dgm:t>
        <a:bodyPr/>
        <a:lstStyle/>
        <a:p>
          <a:endParaRPr lang="en-US" sz="1050">
            <a:latin typeface="Palatino Linotype" panose="02040502050505030304" pitchFamily="18" charset="0"/>
          </a:endParaRPr>
        </a:p>
      </dgm:t>
    </dgm:pt>
    <dgm:pt modelId="{42FA92EF-CB03-4626-8E8A-38F3D10F90F7}" type="sibTrans" cxnId="{EB815353-2148-4F0C-A791-0AF10AF63AC0}">
      <dgm:prSet/>
      <dgm:spPr/>
      <dgm:t>
        <a:bodyPr/>
        <a:lstStyle/>
        <a:p>
          <a:endParaRPr lang="en-US"/>
        </a:p>
      </dgm:t>
    </dgm:pt>
    <dgm:pt modelId="{420325B6-021C-483F-A246-AF51D6F4C92F}">
      <dgm:prSet custT="1"/>
      <dgm:spPr/>
      <dgm:t>
        <a:bodyPr/>
        <a:lstStyle/>
        <a:p>
          <a:r>
            <a:rPr lang="en-US" sz="1050" b="1" i="0" dirty="0">
              <a:latin typeface="Palatino Linotype" panose="02040502050505030304" pitchFamily="18" charset="0"/>
            </a:rPr>
            <a:t>Compromise: </a:t>
          </a:r>
        </a:p>
        <a:p>
          <a:r>
            <a:rPr lang="en-US" sz="1050" b="0" i="0" dirty="0">
              <a:latin typeface="Palatino Linotype" panose="02040502050505030304" pitchFamily="18" charset="0"/>
            </a:rPr>
            <a:t>A negotiation outcome where both parties make concessions to reach an agreement.</a:t>
          </a:r>
          <a:endParaRPr lang="en-US" sz="1050" dirty="0">
            <a:latin typeface="Palatino Linotype" panose="02040502050505030304" pitchFamily="18" charset="0"/>
          </a:endParaRPr>
        </a:p>
      </dgm:t>
    </dgm:pt>
    <dgm:pt modelId="{CB0BBF8C-E8B3-4FA7-8E5F-3B97D39309AE}" type="parTrans" cxnId="{EFE67B80-4FD1-4BFB-8359-BA9FC319D2AE}">
      <dgm:prSet/>
      <dgm:spPr/>
      <dgm:t>
        <a:bodyPr/>
        <a:lstStyle/>
        <a:p>
          <a:endParaRPr lang="en-US" sz="1050">
            <a:latin typeface="Palatino Linotype" panose="02040502050505030304" pitchFamily="18" charset="0"/>
          </a:endParaRPr>
        </a:p>
      </dgm:t>
    </dgm:pt>
    <dgm:pt modelId="{D7AEF320-02CC-471B-A3CD-2022A2995819}" type="sibTrans" cxnId="{EFE67B80-4FD1-4BFB-8359-BA9FC319D2AE}">
      <dgm:prSet/>
      <dgm:spPr/>
      <dgm:t>
        <a:bodyPr/>
        <a:lstStyle/>
        <a:p>
          <a:endParaRPr lang="en-US"/>
        </a:p>
      </dgm:t>
    </dgm:pt>
    <dgm:pt modelId="{FEE2C451-962C-4CA8-B19B-FA384797D285}" type="pres">
      <dgm:prSet presAssocID="{EDC5EBCB-A8A5-40DC-87B2-3E6A337D8075}" presName="hierChild1" presStyleCnt="0">
        <dgm:presLayoutVars>
          <dgm:orgChart val="1"/>
          <dgm:chPref val="1"/>
          <dgm:dir/>
          <dgm:animOne val="branch"/>
          <dgm:animLvl val="lvl"/>
          <dgm:resizeHandles/>
        </dgm:presLayoutVars>
      </dgm:prSet>
      <dgm:spPr/>
    </dgm:pt>
    <dgm:pt modelId="{032C4776-7FC0-4BFC-8744-4A4E03B3AF12}" type="pres">
      <dgm:prSet presAssocID="{2A92CB64-F0A8-4CCF-BC07-1C2D00F2DB99}" presName="hierRoot1" presStyleCnt="0">
        <dgm:presLayoutVars>
          <dgm:hierBranch val="init"/>
        </dgm:presLayoutVars>
      </dgm:prSet>
      <dgm:spPr/>
    </dgm:pt>
    <dgm:pt modelId="{788B8572-62FC-48E1-959E-DC77C0058F53}" type="pres">
      <dgm:prSet presAssocID="{2A92CB64-F0A8-4CCF-BC07-1C2D00F2DB99}" presName="rootComposite1" presStyleCnt="0"/>
      <dgm:spPr/>
    </dgm:pt>
    <dgm:pt modelId="{ED32DC3B-F6B6-4B1F-AF45-9AAACF69B1FA}" type="pres">
      <dgm:prSet presAssocID="{2A92CB64-F0A8-4CCF-BC07-1C2D00F2DB99}" presName="rootText1" presStyleLbl="node0" presStyleIdx="0" presStyleCnt="1">
        <dgm:presLayoutVars>
          <dgm:chPref val="3"/>
        </dgm:presLayoutVars>
      </dgm:prSet>
      <dgm:spPr/>
    </dgm:pt>
    <dgm:pt modelId="{BA29E9B1-2CEE-4D8D-B9B2-CA755E8BEDBC}" type="pres">
      <dgm:prSet presAssocID="{2A92CB64-F0A8-4CCF-BC07-1C2D00F2DB99}" presName="rootConnector1" presStyleLbl="node1" presStyleIdx="0" presStyleCnt="0"/>
      <dgm:spPr/>
    </dgm:pt>
    <dgm:pt modelId="{C0FFF751-7B7E-490A-9069-1BCD03843E58}" type="pres">
      <dgm:prSet presAssocID="{2A92CB64-F0A8-4CCF-BC07-1C2D00F2DB99}" presName="hierChild2" presStyleCnt="0"/>
      <dgm:spPr/>
    </dgm:pt>
    <dgm:pt modelId="{220D71A8-5598-4169-B922-5126845CF0A2}" type="pres">
      <dgm:prSet presAssocID="{34FE3288-A321-4418-A0C1-8E236B984EE9}" presName="Name37" presStyleLbl="parChTrans1D2" presStyleIdx="0" presStyleCnt="4"/>
      <dgm:spPr/>
    </dgm:pt>
    <dgm:pt modelId="{47B5D529-8511-46A7-881C-62168852D8C1}" type="pres">
      <dgm:prSet presAssocID="{73B22B8C-755E-46C6-9740-10D6E22D3ABD}" presName="hierRoot2" presStyleCnt="0">
        <dgm:presLayoutVars>
          <dgm:hierBranch val="init"/>
        </dgm:presLayoutVars>
      </dgm:prSet>
      <dgm:spPr/>
    </dgm:pt>
    <dgm:pt modelId="{93958B08-262F-4136-9AF3-C0AC7735024E}" type="pres">
      <dgm:prSet presAssocID="{73B22B8C-755E-46C6-9740-10D6E22D3ABD}" presName="rootComposite" presStyleCnt="0"/>
      <dgm:spPr/>
    </dgm:pt>
    <dgm:pt modelId="{D5053A4B-A804-40D9-A45E-87664622F8F1}" type="pres">
      <dgm:prSet presAssocID="{73B22B8C-755E-46C6-9740-10D6E22D3ABD}" presName="rootText" presStyleLbl="node2" presStyleIdx="0" presStyleCnt="4" custScaleY="120852">
        <dgm:presLayoutVars>
          <dgm:chPref val="3"/>
        </dgm:presLayoutVars>
      </dgm:prSet>
      <dgm:spPr/>
    </dgm:pt>
    <dgm:pt modelId="{A5276E61-850E-4961-A220-993BE076B68F}" type="pres">
      <dgm:prSet presAssocID="{73B22B8C-755E-46C6-9740-10D6E22D3ABD}" presName="rootConnector" presStyleLbl="node2" presStyleIdx="0" presStyleCnt="4"/>
      <dgm:spPr/>
    </dgm:pt>
    <dgm:pt modelId="{908C255A-CB87-42FB-9F58-5410077B2675}" type="pres">
      <dgm:prSet presAssocID="{73B22B8C-755E-46C6-9740-10D6E22D3ABD}" presName="hierChild4" presStyleCnt="0"/>
      <dgm:spPr/>
    </dgm:pt>
    <dgm:pt modelId="{505FD4D9-B738-4A2D-B27E-456ABF77B535}" type="pres">
      <dgm:prSet presAssocID="{73B22B8C-755E-46C6-9740-10D6E22D3ABD}" presName="hierChild5" presStyleCnt="0"/>
      <dgm:spPr/>
    </dgm:pt>
    <dgm:pt modelId="{3A15B5CB-237A-4C35-AF89-FB43AAA39995}" type="pres">
      <dgm:prSet presAssocID="{236193D6-C959-42E3-AA71-440D58549A3C}" presName="Name37" presStyleLbl="parChTrans1D2" presStyleIdx="1" presStyleCnt="4"/>
      <dgm:spPr/>
    </dgm:pt>
    <dgm:pt modelId="{A2DF76AB-FFF9-4E77-9916-0BC517A6B23F}" type="pres">
      <dgm:prSet presAssocID="{0A4FD37E-5B35-4389-A221-816BAFE47F59}" presName="hierRoot2" presStyleCnt="0">
        <dgm:presLayoutVars>
          <dgm:hierBranch val="init"/>
        </dgm:presLayoutVars>
      </dgm:prSet>
      <dgm:spPr/>
    </dgm:pt>
    <dgm:pt modelId="{6130D6D3-9DAF-4369-9439-FFB7C0228FEE}" type="pres">
      <dgm:prSet presAssocID="{0A4FD37E-5B35-4389-A221-816BAFE47F59}" presName="rootComposite" presStyleCnt="0"/>
      <dgm:spPr/>
    </dgm:pt>
    <dgm:pt modelId="{57579ED4-A694-4EEA-A798-27D5ED8A130B}" type="pres">
      <dgm:prSet presAssocID="{0A4FD37E-5B35-4389-A221-816BAFE47F59}" presName="rootText" presStyleLbl="node2" presStyleIdx="1" presStyleCnt="4" custScaleY="124087">
        <dgm:presLayoutVars>
          <dgm:chPref val="3"/>
        </dgm:presLayoutVars>
      </dgm:prSet>
      <dgm:spPr/>
    </dgm:pt>
    <dgm:pt modelId="{A1F48D0F-CB97-4CC0-BFCA-F441FC5E49BC}" type="pres">
      <dgm:prSet presAssocID="{0A4FD37E-5B35-4389-A221-816BAFE47F59}" presName="rootConnector" presStyleLbl="node2" presStyleIdx="1" presStyleCnt="4"/>
      <dgm:spPr/>
    </dgm:pt>
    <dgm:pt modelId="{1F180A64-4333-4868-9297-A45E8EF52B91}" type="pres">
      <dgm:prSet presAssocID="{0A4FD37E-5B35-4389-A221-816BAFE47F59}" presName="hierChild4" presStyleCnt="0"/>
      <dgm:spPr/>
    </dgm:pt>
    <dgm:pt modelId="{5AA6FEC4-168D-4A36-86D8-033C4A21B27C}" type="pres">
      <dgm:prSet presAssocID="{0A4FD37E-5B35-4389-A221-816BAFE47F59}" presName="hierChild5" presStyleCnt="0"/>
      <dgm:spPr/>
    </dgm:pt>
    <dgm:pt modelId="{0DF04C7C-8B4C-42DC-9D1C-155F9901F06F}" type="pres">
      <dgm:prSet presAssocID="{2AD90D09-90C4-49B9-ADDB-D1E61ACD21FF}" presName="Name37" presStyleLbl="parChTrans1D2" presStyleIdx="2" presStyleCnt="4"/>
      <dgm:spPr/>
    </dgm:pt>
    <dgm:pt modelId="{2F308340-3FD4-4167-9346-C8687E9FC5EF}" type="pres">
      <dgm:prSet presAssocID="{279CD160-00FF-4C79-9709-48D909409729}" presName="hierRoot2" presStyleCnt="0">
        <dgm:presLayoutVars>
          <dgm:hierBranch val="init"/>
        </dgm:presLayoutVars>
      </dgm:prSet>
      <dgm:spPr/>
    </dgm:pt>
    <dgm:pt modelId="{FE342834-E3AF-430E-B99D-C24F409DF2E3}" type="pres">
      <dgm:prSet presAssocID="{279CD160-00FF-4C79-9709-48D909409729}" presName="rootComposite" presStyleCnt="0"/>
      <dgm:spPr/>
    </dgm:pt>
    <dgm:pt modelId="{6FCEB49C-F28C-4145-8A3F-A4CAB2F87630}" type="pres">
      <dgm:prSet presAssocID="{279CD160-00FF-4C79-9709-48D909409729}" presName="rootText" presStyleLbl="node2" presStyleIdx="2" presStyleCnt="4" custScaleY="124263">
        <dgm:presLayoutVars>
          <dgm:chPref val="3"/>
        </dgm:presLayoutVars>
      </dgm:prSet>
      <dgm:spPr/>
    </dgm:pt>
    <dgm:pt modelId="{07B37911-8875-43EC-B057-E52E9D9AC617}" type="pres">
      <dgm:prSet presAssocID="{279CD160-00FF-4C79-9709-48D909409729}" presName="rootConnector" presStyleLbl="node2" presStyleIdx="2" presStyleCnt="4"/>
      <dgm:spPr/>
    </dgm:pt>
    <dgm:pt modelId="{B0278C5C-A1AD-452A-BC56-B67F30ADD4B2}" type="pres">
      <dgm:prSet presAssocID="{279CD160-00FF-4C79-9709-48D909409729}" presName="hierChild4" presStyleCnt="0"/>
      <dgm:spPr/>
    </dgm:pt>
    <dgm:pt modelId="{B4BC0252-B74C-4C85-9752-323D220EC0B1}" type="pres">
      <dgm:prSet presAssocID="{279CD160-00FF-4C79-9709-48D909409729}" presName="hierChild5" presStyleCnt="0"/>
      <dgm:spPr/>
    </dgm:pt>
    <dgm:pt modelId="{34D2E8C9-B0AF-47E5-B277-96D8E53B07F5}" type="pres">
      <dgm:prSet presAssocID="{CB0BBF8C-E8B3-4FA7-8E5F-3B97D39309AE}" presName="Name37" presStyleLbl="parChTrans1D2" presStyleIdx="3" presStyleCnt="4"/>
      <dgm:spPr/>
    </dgm:pt>
    <dgm:pt modelId="{65B66E65-B439-4682-B14F-C52F65671299}" type="pres">
      <dgm:prSet presAssocID="{420325B6-021C-483F-A246-AF51D6F4C92F}" presName="hierRoot2" presStyleCnt="0">
        <dgm:presLayoutVars>
          <dgm:hierBranch val="init"/>
        </dgm:presLayoutVars>
      </dgm:prSet>
      <dgm:spPr/>
    </dgm:pt>
    <dgm:pt modelId="{86DDF766-724B-4294-AD8D-A0149B918399}" type="pres">
      <dgm:prSet presAssocID="{420325B6-021C-483F-A246-AF51D6F4C92F}" presName="rootComposite" presStyleCnt="0"/>
      <dgm:spPr/>
    </dgm:pt>
    <dgm:pt modelId="{FC061767-DDE8-475C-B026-1446314130DD}" type="pres">
      <dgm:prSet presAssocID="{420325B6-021C-483F-A246-AF51D6F4C92F}" presName="rootText" presStyleLbl="node2" presStyleIdx="3" presStyleCnt="4" custScaleY="122470">
        <dgm:presLayoutVars>
          <dgm:chPref val="3"/>
        </dgm:presLayoutVars>
      </dgm:prSet>
      <dgm:spPr/>
    </dgm:pt>
    <dgm:pt modelId="{AD9B44DC-6C02-4262-93CE-41EB0A292077}" type="pres">
      <dgm:prSet presAssocID="{420325B6-021C-483F-A246-AF51D6F4C92F}" presName="rootConnector" presStyleLbl="node2" presStyleIdx="3" presStyleCnt="4"/>
      <dgm:spPr/>
    </dgm:pt>
    <dgm:pt modelId="{4FB875E1-CE92-4169-B51A-04642DF2E6F2}" type="pres">
      <dgm:prSet presAssocID="{420325B6-021C-483F-A246-AF51D6F4C92F}" presName="hierChild4" presStyleCnt="0"/>
      <dgm:spPr/>
    </dgm:pt>
    <dgm:pt modelId="{FEDAC875-12A6-47DF-B4FD-B1DB23470D6B}" type="pres">
      <dgm:prSet presAssocID="{420325B6-021C-483F-A246-AF51D6F4C92F}" presName="hierChild5" presStyleCnt="0"/>
      <dgm:spPr/>
    </dgm:pt>
    <dgm:pt modelId="{EF0CD3D9-F2EA-4839-8BEC-0BBBA3893A02}" type="pres">
      <dgm:prSet presAssocID="{2A92CB64-F0A8-4CCF-BC07-1C2D00F2DB99}" presName="hierChild3" presStyleCnt="0"/>
      <dgm:spPr/>
    </dgm:pt>
  </dgm:ptLst>
  <dgm:cxnLst>
    <dgm:cxn modelId="{13FAB830-28C2-40F5-AEA7-D9FA94FB7E8A}" type="presOf" srcId="{279CD160-00FF-4C79-9709-48D909409729}" destId="{6FCEB49C-F28C-4145-8A3F-A4CAB2F87630}" srcOrd="0" destOrd="0" presId="urn:microsoft.com/office/officeart/2005/8/layout/orgChart1"/>
    <dgm:cxn modelId="{AC660D32-115F-4A59-905D-5056D6A4BDAB}" type="presOf" srcId="{CB0BBF8C-E8B3-4FA7-8E5F-3B97D39309AE}" destId="{34D2E8C9-B0AF-47E5-B277-96D8E53B07F5}" srcOrd="0" destOrd="0" presId="urn:microsoft.com/office/officeart/2005/8/layout/orgChart1"/>
    <dgm:cxn modelId="{E8727E32-DA65-4D3B-AC29-93BAE0B48E1A}" type="presOf" srcId="{2A92CB64-F0A8-4CCF-BC07-1C2D00F2DB99}" destId="{ED32DC3B-F6B6-4B1F-AF45-9AAACF69B1FA}" srcOrd="0" destOrd="0" presId="urn:microsoft.com/office/officeart/2005/8/layout/orgChart1"/>
    <dgm:cxn modelId="{075C0E39-6A11-4CAA-973E-834260DECAA1}" type="presOf" srcId="{73B22B8C-755E-46C6-9740-10D6E22D3ABD}" destId="{A5276E61-850E-4961-A220-993BE076B68F}" srcOrd="1" destOrd="0" presId="urn:microsoft.com/office/officeart/2005/8/layout/orgChart1"/>
    <dgm:cxn modelId="{3CCAD35B-4C4D-4B89-B598-88BA5F5FBB50}" type="presOf" srcId="{279CD160-00FF-4C79-9709-48D909409729}" destId="{07B37911-8875-43EC-B057-E52E9D9AC617}" srcOrd="1" destOrd="0" presId="urn:microsoft.com/office/officeart/2005/8/layout/orgChart1"/>
    <dgm:cxn modelId="{317F125D-6528-435E-84A0-6E656A4A6CAB}" srcId="{2A92CB64-F0A8-4CCF-BC07-1C2D00F2DB99}" destId="{73B22B8C-755E-46C6-9740-10D6E22D3ABD}" srcOrd="0" destOrd="0" parTransId="{34FE3288-A321-4418-A0C1-8E236B984EE9}" sibTransId="{492B7190-834B-4486-AC5F-A466D4806B8A}"/>
    <dgm:cxn modelId="{EB815353-2148-4F0C-A791-0AF10AF63AC0}" srcId="{2A92CB64-F0A8-4CCF-BC07-1C2D00F2DB99}" destId="{279CD160-00FF-4C79-9709-48D909409729}" srcOrd="2" destOrd="0" parTransId="{2AD90D09-90C4-49B9-ADDB-D1E61ACD21FF}" sibTransId="{42FA92EF-CB03-4626-8E8A-38F3D10F90F7}"/>
    <dgm:cxn modelId="{F1370775-73ED-4D88-8AA9-0D26B0A31C75}" type="presOf" srcId="{EDC5EBCB-A8A5-40DC-87B2-3E6A337D8075}" destId="{FEE2C451-962C-4CA8-B19B-FA384797D285}" srcOrd="0" destOrd="0" presId="urn:microsoft.com/office/officeart/2005/8/layout/orgChart1"/>
    <dgm:cxn modelId="{EFE67B80-4FD1-4BFB-8359-BA9FC319D2AE}" srcId="{2A92CB64-F0A8-4CCF-BC07-1C2D00F2DB99}" destId="{420325B6-021C-483F-A246-AF51D6F4C92F}" srcOrd="3" destOrd="0" parTransId="{CB0BBF8C-E8B3-4FA7-8E5F-3B97D39309AE}" sibTransId="{D7AEF320-02CC-471B-A3CD-2022A2995819}"/>
    <dgm:cxn modelId="{3DB2CF8C-0DD7-4DA8-9C2F-13D443758D2B}" type="presOf" srcId="{2AD90D09-90C4-49B9-ADDB-D1E61ACD21FF}" destId="{0DF04C7C-8B4C-42DC-9D1C-155F9901F06F}" srcOrd="0" destOrd="0" presId="urn:microsoft.com/office/officeart/2005/8/layout/orgChart1"/>
    <dgm:cxn modelId="{16777695-935A-425E-8FB5-9D4E842246EA}" srcId="{2A92CB64-F0A8-4CCF-BC07-1C2D00F2DB99}" destId="{0A4FD37E-5B35-4389-A221-816BAFE47F59}" srcOrd="1" destOrd="0" parTransId="{236193D6-C959-42E3-AA71-440D58549A3C}" sibTransId="{B0D269FB-5296-4894-84C7-9D8CE326EF62}"/>
    <dgm:cxn modelId="{658AD198-1963-4854-A5CC-5E4BF1D6BA5A}" type="presOf" srcId="{73B22B8C-755E-46C6-9740-10D6E22D3ABD}" destId="{D5053A4B-A804-40D9-A45E-87664622F8F1}" srcOrd="0" destOrd="0" presId="urn:microsoft.com/office/officeart/2005/8/layout/orgChart1"/>
    <dgm:cxn modelId="{718AD19B-FDBE-4916-A138-CEC62BE40F1B}" srcId="{EDC5EBCB-A8A5-40DC-87B2-3E6A337D8075}" destId="{2A92CB64-F0A8-4CCF-BC07-1C2D00F2DB99}" srcOrd="0" destOrd="0" parTransId="{4A7BF880-51FE-4830-BE14-62F81873D800}" sibTransId="{638A9AF0-03DC-4312-A7D8-000FD01E2C19}"/>
    <dgm:cxn modelId="{E8AA8AA9-B749-43B8-9B44-8156B0B55310}" type="presOf" srcId="{2A92CB64-F0A8-4CCF-BC07-1C2D00F2DB99}" destId="{BA29E9B1-2CEE-4D8D-B9B2-CA755E8BEDBC}" srcOrd="1" destOrd="0" presId="urn:microsoft.com/office/officeart/2005/8/layout/orgChart1"/>
    <dgm:cxn modelId="{0E6CAAAA-BE8A-4C8D-8951-53C7087FFA05}" type="presOf" srcId="{236193D6-C959-42E3-AA71-440D58549A3C}" destId="{3A15B5CB-237A-4C35-AF89-FB43AAA39995}" srcOrd="0" destOrd="0" presId="urn:microsoft.com/office/officeart/2005/8/layout/orgChart1"/>
    <dgm:cxn modelId="{D4BAABAE-D863-42E2-87AD-F1336B6FA0DB}" type="presOf" srcId="{34FE3288-A321-4418-A0C1-8E236B984EE9}" destId="{220D71A8-5598-4169-B922-5126845CF0A2}" srcOrd="0" destOrd="0" presId="urn:microsoft.com/office/officeart/2005/8/layout/orgChart1"/>
    <dgm:cxn modelId="{C5D549C2-5211-4A50-98D4-9C9DE254F29F}" type="presOf" srcId="{420325B6-021C-483F-A246-AF51D6F4C92F}" destId="{AD9B44DC-6C02-4262-93CE-41EB0A292077}" srcOrd="1" destOrd="0" presId="urn:microsoft.com/office/officeart/2005/8/layout/orgChart1"/>
    <dgm:cxn modelId="{8A81A2D4-4E1D-4F35-9E8C-82C126A729C9}" type="presOf" srcId="{0A4FD37E-5B35-4389-A221-816BAFE47F59}" destId="{A1F48D0F-CB97-4CC0-BFCA-F441FC5E49BC}" srcOrd="1" destOrd="0" presId="urn:microsoft.com/office/officeart/2005/8/layout/orgChart1"/>
    <dgm:cxn modelId="{9686DDD4-DA5F-4D6F-9D79-7E469D7133E1}" type="presOf" srcId="{0A4FD37E-5B35-4389-A221-816BAFE47F59}" destId="{57579ED4-A694-4EEA-A798-27D5ED8A130B}" srcOrd="0" destOrd="0" presId="urn:microsoft.com/office/officeart/2005/8/layout/orgChart1"/>
    <dgm:cxn modelId="{CD9470E1-E026-4C31-A90A-8C0D48979F7C}" type="presOf" srcId="{420325B6-021C-483F-A246-AF51D6F4C92F}" destId="{FC061767-DDE8-475C-B026-1446314130DD}" srcOrd="0" destOrd="0" presId="urn:microsoft.com/office/officeart/2005/8/layout/orgChart1"/>
    <dgm:cxn modelId="{32E19F62-4F65-4F54-B70A-6021883D72B8}" type="presParOf" srcId="{FEE2C451-962C-4CA8-B19B-FA384797D285}" destId="{032C4776-7FC0-4BFC-8744-4A4E03B3AF12}" srcOrd="0" destOrd="0" presId="urn:microsoft.com/office/officeart/2005/8/layout/orgChart1"/>
    <dgm:cxn modelId="{DB62093F-3FA5-42CB-ACDB-6CEE8479AD4D}" type="presParOf" srcId="{032C4776-7FC0-4BFC-8744-4A4E03B3AF12}" destId="{788B8572-62FC-48E1-959E-DC77C0058F53}" srcOrd="0" destOrd="0" presId="urn:microsoft.com/office/officeart/2005/8/layout/orgChart1"/>
    <dgm:cxn modelId="{FD6BAC21-46A6-4164-AA42-64C947D28833}" type="presParOf" srcId="{788B8572-62FC-48E1-959E-DC77C0058F53}" destId="{ED32DC3B-F6B6-4B1F-AF45-9AAACF69B1FA}" srcOrd="0" destOrd="0" presId="urn:microsoft.com/office/officeart/2005/8/layout/orgChart1"/>
    <dgm:cxn modelId="{D49AD693-BAC3-44AA-A50A-0BB78B157411}" type="presParOf" srcId="{788B8572-62FC-48E1-959E-DC77C0058F53}" destId="{BA29E9B1-2CEE-4D8D-B9B2-CA755E8BEDBC}" srcOrd="1" destOrd="0" presId="urn:microsoft.com/office/officeart/2005/8/layout/orgChart1"/>
    <dgm:cxn modelId="{79DE92F4-4AB8-49DA-A28C-1AFA2AD9ADCB}" type="presParOf" srcId="{032C4776-7FC0-4BFC-8744-4A4E03B3AF12}" destId="{C0FFF751-7B7E-490A-9069-1BCD03843E58}" srcOrd="1" destOrd="0" presId="urn:microsoft.com/office/officeart/2005/8/layout/orgChart1"/>
    <dgm:cxn modelId="{DCF22ECC-9E27-452E-B4BD-B456BA990C60}" type="presParOf" srcId="{C0FFF751-7B7E-490A-9069-1BCD03843E58}" destId="{220D71A8-5598-4169-B922-5126845CF0A2}" srcOrd="0" destOrd="0" presId="urn:microsoft.com/office/officeart/2005/8/layout/orgChart1"/>
    <dgm:cxn modelId="{E050BB02-463A-447D-A981-554A10A95485}" type="presParOf" srcId="{C0FFF751-7B7E-490A-9069-1BCD03843E58}" destId="{47B5D529-8511-46A7-881C-62168852D8C1}" srcOrd="1" destOrd="0" presId="urn:microsoft.com/office/officeart/2005/8/layout/orgChart1"/>
    <dgm:cxn modelId="{FEAE66B4-5D68-43FB-BF56-FDFC662B426F}" type="presParOf" srcId="{47B5D529-8511-46A7-881C-62168852D8C1}" destId="{93958B08-262F-4136-9AF3-C0AC7735024E}" srcOrd="0" destOrd="0" presId="urn:microsoft.com/office/officeart/2005/8/layout/orgChart1"/>
    <dgm:cxn modelId="{B372FC84-5202-4A00-901A-0D1C46B0CEB5}" type="presParOf" srcId="{93958B08-262F-4136-9AF3-C0AC7735024E}" destId="{D5053A4B-A804-40D9-A45E-87664622F8F1}" srcOrd="0" destOrd="0" presId="urn:microsoft.com/office/officeart/2005/8/layout/orgChart1"/>
    <dgm:cxn modelId="{DAA439EB-856E-4486-B8A2-13BF12D84983}" type="presParOf" srcId="{93958B08-262F-4136-9AF3-C0AC7735024E}" destId="{A5276E61-850E-4961-A220-993BE076B68F}" srcOrd="1" destOrd="0" presId="urn:microsoft.com/office/officeart/2005/8/layout/orgChart1"/>
    <dgm:cxn modelId="{2D15F520-AE0B-4EFA-BDB8-9320C57460E6}" type="presParOf" srcId="{47B5D529-8511-46A7-881C-62168852D8C1}" destId="{908C255A-CB87-42FB-9F58-5410077B2675}" srcOrd="1" destOrd="0" presId="urn:microsoft.com/office/officeart/2005/8/layout/orgChart1"/>
    <dgm:cxn modelId="{0259D2FD-1E98-41C3-921C-BD6496495125}" type="presParOf" srcId="{47B5D529-8511-46A7-881C-62168852D8C1}" destId="{505FD4D9-B738-4A2D-B27E-456ABF77B535}" srcOrd="2" destOrd="0" presId="urn:microsoft.com/office/officeart/2005/8/layout/orgChart1"/>
    <dgm:cxn modelId="{45349D88-F253-4250-B609-9FCAC203B41D}" type="presParOf" srcId="{C0FFF751-7B7E-490A-9069-1BCD03843E58}" destId="{3A15B5CB-237A-4C35-AF89-FB43AAA39995}" srcOrd="2" destOrd="0" presId="urn:microsoft.com/office/officeart/2005/8/layout/orgChart1"/>
    <dgm:cxn modelId="{B9B2223B-6F5F-4522-A199-9261885E2F7F}" type="presParOf" srcId="{C0FFF751-7B7E-490A-9069-1BCD03843E58}" destId="{A2DF76AB-FFF9-4E77-9916-0BC517A6B23F}" srcOrd="3" destOrd="0" presId="urn:microsoft.com/office/officeart/2005/8/layout/orgChart1"/>
    <dgm:cxn modelId="{604474BB-1A1C-4E9B-9FA8-33F336A8A266}" type="presParOf" srcId="{A2DF76AB-FFF9-4E77-9916-0BC517A6B23F}" destId="{6130D6D3-9DAF-4369-9439-FFB7C0228FEE}" srcOrd="0" destOrd="0" presId="urn:microsoft.com/office/officeart/2005/8/layout/orgChart1"/>
    <dgm:cxn modelId="{99C4423F-919D-42AB-ADCE-4FDAF5FD7AFE}" type="presParOf" srcId="{6130D6D3-9DAF-4369-9439-FFB7C0228FEE}" destId="{57579ED4-A694-4EEA-A798-27D5ED8A130B}" srcOrd="0" destOrd="0" presId="urn:microsoft.com/office/officeart/2005/8/layout/orgChart1"/>
    <dgm:cxn modelId="{006ABC7F-CAB2-4733-A1F7-2C91F6190DC6}" type="presParOf" srcId="{6130D6D3-9DAF-4369-9439-FFB7C0228FEE}" destId="{A1F48D0F-CB97-4CC0-BFCA-F441FC5E49BC}" srcOrd="1" destOrd="0" presId="urn:microsoft.com/office/officeart/2005/8/layout/orgChart1"/>
    <dgm:cxn modelId="{3BCD47B7-DF80-49E1-87D1-E3EAB562F0C5}" type="presParOf" srcId="{A2DF76AB-FFF9-4E77-9916-0BC517A6B23F}" destId="{1F180A64-4333-4868-9297-A45E8EF52B91}" srcOrd="1" destOrd="0" presId="urn:microsoft.com/office/officeart/2005/8/layout/orgChart1"/>
    <dgm:cxn modelId="{EBE176D4-EED6-425C-AAA9-6D3893FC65A6}" type="presParOf" srcId="{A2DF76AB-FFF9-4E77-9916-0BC517A6B23F}" destId="{5AA6FEC4-168D-4A36-86D8-033C4A21B27C}" srcOrd="2" destOrd="0" presId="urn:microsoft.com/office/officeart/2005/8/layout/orgChart1"/>
    <dgm:cxn modelId="{2CD9ABC1-AD96-4D37-85FE-322EBC5C81FF}" type="presParOf" srcId="{C0FFF751-7B7E-490A-9069-1BCD03843E58}" destId="{0DF04C7C-8B4C-42DC-9D1C-155F9901F06F}" srcOrd="4" destOrd="0" presId="urn:microsoft.com/office/officeart/2005/8/layout/orgChart1"/>
    <dgm:cxn modelId="{F3E03BA2-D15A-472C-9DB2-5C69A1E05DA0}" type="presParOf" srcId="{C0FFF751-7B7E-490A-9069-1BCD03843E58}" destId="{2F308340-3FD4-4167-9346-C8687E9FC5EF}" srcOrd="5" destOrd="0" presId="urn:microsoft.com/office/officeart/2005/8/layout/orgChart1"/>
    <dgm:cxn modelId="{CD5C9314-C91F-4481-B221-166EF31E0813}" type="presParOf" srcId="{2F308340-3FD4-4167-9346-C8687E9FC5EF}" destId="{FE342834-E3AF-430E-B99D-C24F409DF2E3}" srcOrd="0" destOrd="0" presId="urn:microsoft.com/office/officeart/2005/8/layout/orgChart1"/>
    <dgm:cxn modelId="{54EBCD4F-70AD-4EC7-BDB6-788D1A48B812}" type="presParOf" srcId="{FE342834-E3AF-430E-B99D-C24F409DF2E3}" destId="{6FCEB49C-F28C-4145-8A3F-A4CAB2F87630}" srcOrd="0" destOrd="0" presId="urn:microsoft.com/office/officeart/2005/8/layout/orgChart1"/>
    <dgm:cxn modelId="{2F807D7A-17CF-4E8A-B259-66F639830C3B}" type="presParOf" srcId="{FE342834-E3AF-430E-B99D-C24F409DF2E3}" destId="{07B37911-8875-43EC-B057-E52E9D9AC617}" srcOrd="1" destOrd="0" presId="urn:microsoft.com/office/officeart/2005/8/layout/orgChart1"/>
    <dgm:cxn modelId="{E3BBEF5B-9BC7-4F4F-9699-580E94F716DD}" type="presParOf" srcId="{2F308340-3FD4-4167-9346-C8687E9FC5EF}" destId="{B0278C5C-A1AD-452A-BC56-B67F30ADD4B2}" srcOrd="1" destOrd="0" presId="urn:microsoft.com/office/officeart/2005/8/layout/orgChart1"/>
    <dgm:cxn modelId="{2647583C-1475-49FD-98BD-DCBF55A77806}" type="presParOf" srcId="{2F308340-3FD4-4167-9346-C8687E9FC5EF}" destId="{B4BC0252-B74C-4C85-9752-323D220EC0B1}" srcOrd="2" destOrd="0" presId="urn:microsoft.com/office/officeart/2005/8/layout/orgChart1"/>
    <dgm:cxn modelId="{8C37FF7A-FD4C-4AFC-B62D-A51F6DEFEAB4}" type="presParOf" srcId="{C0FFF751-7B7E-490A-9069-1BCD03843E58}" destId="{34D2E8C9-B0AF-47E5-B277-96D8E53B07F5}" srcOrd="6" destOrd="0" presId="urn:microsoft.com/office/officeart/2005/8/layout/orgChart1"/>
    <dgm:cxn modelId="{C73F2914-4A1B-4FE0-AD96-2F0EE51C172E}" type="presParOf" srcId="{C0FFF751-7B7E-490A-9069-1BCD03843E58}" destId="{65B66E65-B439-4682-B14F-C52F65671299}" srcOrd="7" destOrd="0" presId="urn:microsoft.com/office/officeart/2005/8/layout/orgChart1"/>
    <dgm:cxn modelId="{2B13C251-A047-4F29-AE41-CF7A0B671072}" type="presParOf" srcId="{65B66E65-B439-4682-B14F-C52F65671299}" destId="{86DDF766-724B-4294-AD8D-A0149B918399}" srcOrd="0" destOrd="0" presId="urn:microsoft.com/office/officeart/2005/8/layout/orgChart1"/>
    <dgm:cxn modelId="{5CE6E804-3B4E-4FD7-BF1F-E19FA4A3FC69}" type="presParOf" srcId="{86DDF766-724B-4294-AD8D-A0149B918399}" destId="{FC061767-DDE8-475C-B026-1446314130DD}" srcOrd="0" destOrd="0" presId="urn:microsoft.com/office/officeart/2005/8/layout/orgChart1"/>
    <dgm:cxn modelId="{674B8DC5-A7C1-4C56-B386-7C29FFBED29D}" type="presParOf" srcId="{86DDF766-724B-4294-AD8D-A0149B918399}" destId="{AD9B44DC-6C02-4262-93CE-41EB0A292077}" srcOrd="1" destOrd="0" presId="urn:microsoft.com/office/officeart/2005/8/layout/orgChart1"/>
    <dgm:cxn modelId="{B20FDE4C-F033-4D34-A0ED-3FDC893C9A4A}" type="presParOf" srcId="{65B66E65-B439-4682-B14F-C52F65671299}" destId="{4FB875E1-CE92-4169-B51A-04642DF2E6F2}" srcOrd="1" destOrd="0" presId="urn:microsoft.com/office/officeart/2005/8/layout/orgChart1"/>
    <dgm:cxn modelId="{E972AE0F-F561-451A-8202-1A182A63C052}" type="presParOf" srcId="{65B66E65-B439-4682-B14F-C52F65671299}" destId="{FEDAC875-12A6-47DF-B4FD-B1DB23470D6B}" srcOrd="2" destOrd="0" presId="urn:microsoft.com/office/officeart/2005/8/layout/orgChart1"/>
    <dgm:cxn modelId="{B99F97DD-7292-4101-B65C-48B72D01B563}" type="presParOf" srcId="{032C4776-7FC0-4BFC-8744-4A4E03B3AF12}" destId="{EF0CD3D9-F2EA-4839-8BEC-0BBBA3893A02}"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EDC5EBCB-A8A5-40DC-87B2-3E6A337D8075}" type="doc">
      <dgm:prSet loTypeId="urn:microsoft.com/office/officeart/2005/8/layout/orgChart1" loCatId="hierarchy" qsTypeId="urn:microsoft.com/office/officeart/2005/8/quickstyle/simple1" qsCatId="simple" csTypeId="urn:microsoft.com/office/officeart/2005/8/colors/colorful2" csCatId="colorful" phldr="1"/>
      <dgm:spPr/>
      <dgm:t>
        <a:bodyPr/>
        <a:lstStyle/>
        <a:p>
          <a:endParaRPr lang="en-US"/>
        </a:p>
      </dgm:t>
    </dgm:pt>
    <dgm:pt modelId="{2A92CB64-F0A8-4CCF-BC07-1C2D00F2DB99}">
      <dgm:prSet custT="1"/>
      <dgm:spPr/>
      <dgm:t>
        <a:bodyPr/>
        <a:lstStyle/>
        <a:p>
          <a:r>
            <a:rPr lang="en-US" sz="1400" b="1" i="0" dirty="0">
              <a:latin typeface="Palatino Linotype" panose="02040502050505030304" pitchFamily="18" charset="0"/>
            </a:rPr>
            <a:t>Conflict Resolution Techniques</a:t>
          </a:r>
          <a:endParaRPr lang="en-US" sz="1400" b="1" dirty="0">
            <a:latin typeface="Palatino Linotype" panose="02040502050505030304" pitchFamily="18" charset="0"/>
          </a:endParaRPr>
        </a:p>
      </dgm:t>
    </dgm:pt>
    <dgm:pt modelId="{4A7BF880-51FE-4830-BE14-62F81873D800}" type="parTrans" cxnId="{718AD19B-FDBE-4916-A138-CEC62BE40F1B}">
      <dgm:prSet/>
      <dgm:spPr/>
      <dgm:t>
        <a:bodyPr/>
        <a:lstStyle/>
        <a:p>
          <a:endParaRPr lang="en-US"/>
        </a:p>
      </dgm:t>
    </dgm:pt>
    <dgm:pt modelId="{638A9AF0-03DC-4312-A7D8-000FD01E2C19}" type="sibTrans" cxnId="{718AD19B-FDBE-4916-A138-CEC62BE40F1B}">
      <dgm:prSet/>
      <dgm:spPr/>
      <dgm:t>
        <a:bodyPr/>
        <a:lstStyle/>
        <a:p>
          <a:endParaRPr lang="en-US"/>
        </a:p>
      </dgm:t>
    </dgm:pt>
    <dgm:pt modelId="{73B22B8C-755E-46C6-9740-10D6E22D3ABD}">
      <dgm:prSet custT="1"/>
      <dgm:spPr/>
      <dgm:t>
        <a:bodyPr/>
        <a:lstStyle/>
        <a:p>
          <a:r>
            <a:rPr lang="en-US" sz="1050" b="1" i="0" dirty="0">
              <a:latin typeface="Palatino Linotype" panose="02040502050505030304" pitchFamily="18" charset="0"/>
            </a:rPr>
            <a:t>Mediation: </a:t>
          </a:r>
        </a:p>
        <a:p>
          <a:r>
            <a:rPr lang="en-US" sz="1050" b="0" i="0" dirty="0">
              <a:latin typeface="Palatino Linotype" panose="02040502050505030304" pitchFamily="18" charset="0"/>
            </a:rPr>
            <a:t>A process where a neutral third party helps facilitate communication and reach a mutually acceptable resolution.</a:t>
          </a:r>
          <a:endParaRPr lang="en-US" sz="1050" b="0" dirty="0">
            <a:latin typeface="Palatino Linotype" panose="02040502050505030304" pitchFamily="18" charset="0"/>
          </a:endParaRPr>
        </a:p>
      </dgm:t>
    </dgm:pt>
    <dgm:pt modelId="{34FE3288-A321-4418-A0C1-8E236B984EE9}" type="parTrans" cxnId="{317F125D-6528-435E-84A0-6E656A4A6CAB}">
      <dgm:prSet/>
      <dgm:spPr/>
      <dgm:t>
        <a:bodyPr/>
        <a:lstStyle/>
        <a:p>
          <a:endParaRPr lang="en-US" sz="1050">
            <a:latin typeface="Palatino Linotype" panose="02040502050505030304" pitchFamily="18" charset="0"/>
          </a:endParaRPr>
        </a:p>
      </dgm:t>
    </dgm:pt>
    <dgm:pt modelId="{492B7190-834B-4486-AC5F-A466D4806B8A}" type="sibTrans" cxnId="{317F125D-6528-435E-84A0-6E656A4A6CAB}">
      <dgm:prSet/>
      <dgm:spPr/>
      <dgm:t>
        <a:bodyPr/>
        <a:lstStyle/>
        <a:p>
          <a:endParaRPr lang="en-US"/>
        </a:p>
      </dgm:t>
    </dgm:pt>
    <dgm:pt modelId="{AE1C590E-4E79-4C00-AA32-8D18641E7FBF}">
      <dgm:prSet custT="1"/>
      <dgm:spPr/>
      <dgm:t>
        <a:bodyPr/>
        <a:lstStyle/>
        <a:p>
          <a:r>
            <a:rPr lang="en-US" sz="1050" b="1" i="0" dirty="0">
              <a:latin typeface="Palatino Linotype" panose="02040502050505030304" pitchFamily="18" charset="0"/>
            </a:rPr>
            <a:t>Arbitration: </a:t>
          </a:r>
        </a:p>
        <a:p>
          <a:r>
            <a:rPr lang="en-US" sz="1050" b="0" i="0" dirty="0">
              <a:latin typeface="Palatino Linotype" panose="02040502050505030304" pitchFamily="18" charset="0"/>
            </a:rPr>
            <a:t>A process where a neutral third party makes a binding decision to resolve the conflict.</a:t>
          </a:r>
          <a:endParaRPr lang="en-US" sz="1050" b="0" dirty="0">
            <a:latin typeface="Palatino Linotype" panose="02040502050505030304" pitchFamily="18" charset="0"/>
          </a:endParaRPr>
        </a:p>
      </dgm:t>
    </dgm:pt>
    <dgm:pt modelId="{9F18D1B2-E3A5-46D1-A2A2-755DCA72295F}" type="parTrans" cxnId="{F00755FA-718D-493F-BF1E-A29E82FBDBCF}">
      <dgm:prSet/>
      <dgm:spPr/>
      <dgm:t>
        <a:bodyPr/>
        <a:lstStyle/>
        <a:p>
          <a:endParaRPr lang="en-US"/>
        </a:p>
      </dgm:t>
    </dgm:pt>
    <dgm:pt modelId="{F65D9079-1406-4E30-BEBE-B1E39CCF6777}" type="sibTrans" cxnId="{F00755FA-718D-493F-BF1E-A29E82FBDBCF}">
      <dgm:prSet/>
      <dgm:spPr/>
      <dgm:t>
        <a:bodyPr/>
        <a:lstStyle/>
        <a:p>
          <a:endParaRPr lang="en-US"/>
        </a:p>
      </dgm:t>
    </dgm:pt>
    <dgm:pt modelId="{23968555-BEC4-4EB4-9560-85BCABAAD6A1}">
      <dgm:prSet custT="1"/>
      <dgm:spPr/>
      <dgm:t>
        <a:bodyPr/>
        <a:lstStyle/>
        <a:p>
          <a:r>
            <a:rPr lang="en-US" sz="1050" b="1" i="0" dirty="0">
              <a:latin typeface="Palatino Linotype" panose="02040502050505030304" pitchFamily="18" charset="0"/>
            </a:rPr>
            <a:t>Collaboration: </a:t>
          </a:r>
        </a:p>
        <a:p>
          <a:r>
            <a:rPr lang="en-US" sz="1050" b="0" i="0" dirty="0">
              <a:latin typeface="Palatino Linotype" panose="02040502050505030304" pitchFamily="18" charset="0"/>
            </a:rPr>
            <a:t>A conflict resolution approach where both parties work together to find a mutually beneficial solution.</a:t>
          </a:r>
          <a:endParaRPr lang="en-US" sz="1050" b="0" dirty="0">
            <a:latin typeface="Palatino Linotype" panose="02040502050505030304" pitchFamily="18" charset="0"/>
          </a:endParaRPr>
        </a:p>
      </dgm:t>
    </dgm:pt>
    <dgm:pt modelId="{C9101AC6-84D8-48EF-8CBA-78264DBB97E5}" type="parTrans" cxnId="{BF8E0B85-DC17-47EC-84CF-E07B6BE37C61}">
      <dgm:prSet/>
      <dgm:spPr/>
      <dgm:t>
        <a:bodyPr/>
        <a:lstStyle/>
        <a:p>
          <a:endParaRPr lang="en-US"/>
        </a:p>
      </dgm:t>
    </dgm:pt>
    <dgm:pt modelId="{779AF4C3-6AAD-43B1-BFF5-3E6464BEEC61}" type="sibTrans" cxnId="{BF8E0B85-DC17-47EC-84CF-E07B6BE37C61}">
      <dgm:prSet/>
      <dgm:spPr/>
      <dgm:t>
        <a:bodyPr/>
        <a:lstStyle/>
        <a:p>
          <a:endParaRPr lang="en-US"/>
        </a:p>
      </dgm:t>
    </dgm:pt>
    <dgm:pt modelId="{4CB26F44-466B-481E-8AB4-700E879653BA}">
      <dgm:prSet custT="1"/>
      <dgm:spPr/>
      <dgm:t>
        <a:bodyPr/>
        <a:lstStyle/>
        <a:p>
          <a:r>
            <a:rPr lang="en-US" sz="1050" b="1" i="0" dirty="0">
              <a:latin typeface="Palatino Linotype" panose="02040502050505030304" pitchFamily="18" charset="0"/>
            </a:rPr>
            <a:t>Avoidance:</a:t>
          </a:r>
        </a:p>
        <a:p>
          <a:r>
            <a:rPr lang="en-US" sz="1050" b="0" i="0" dirty="0">
              <a:latin typeface="Palatino Linotype" panose="02040502050505030304" pitchFamily="18" charset="0"/>
            </a:rPr>
            <a:t> A conflict resolution strategy where parties choose to ignore or avoid the conflict.</a:t>
          </a:r>
          <a:endParaRPr lang="en-US" sz="1050" b="0" dirty="0">
            <a:latin typeface="Palatino Linotype" panose="02040502050505030304" pitchFamily="18" charset="0"/>
          </a:endParaRPr>
        </a:p>
      </dgm:t>
    </dgm:pt>
    <dgm:pt modelId="{C90FBA82-EB7F-48CF-A9F3-36E6900BCC61}" type="parTrans" cxnId="{11A9C8FF-8F2D-4641-9ADB-9B077BBFD740}">
      <dgm:prSet/>
      <dgm:spPr/>
      <dgm:t>
        <a:bodyPr/>
        <a:lstStyle/>
        <a:p>
          <a:endParaRPr lang="en-US"/>
        </a:p>
      </dgm:t>
    </dgm:pt>
    <dgm:pt modelId="{74BD25EA-5A4A-4E09-9966-40E2C458688B}" type="sibTrans" cxnId="{11A9C8FF-8F2D-4641-9ADB-9B077BBFD740}">
      <dgm:prSet/>
      <dgm:spPr/>
      <dgm:t>
        <a:bodyPr/>
        <a:lstStyle/>
        <a:p>
          <a:endParaRPr lang="en-US"/>
        </a:p>
      </dgm:t>
    </dgm:pt>
    <dgm:pt modelId="{FEE2C451-962C-4CA8-B19B-FA384797D285}" type="pres">
      <dgm:prSet presAssocID="{EDC5EBCB-A8A5-40DC-87B2-3E6A337D8075}" presName="hierChild1" presStyleCnt="0">
        <dgm:presLayoutVars>
          <dgm:orgChart val="1"/>
          <dgm:chPref val="1"/>
          <dgm:dir/>
          <dgm:animOne val="branch"/>
          <dgm:animLvl val="lvl"/>
          <dgm:resizeHandles/>
        </dgm:presLayoutVars>
      </dgm:prSet>
      <dgm:spPr/>
    </dgm:pt>
    <dgm:pt modelId="{032C4776-7FC0-4BFC-8744-4A4E03B3AF12}" type="pres">
      <dgm:prSet presAssocID="{2A92CB64-F0A8-4CCF-BC07-1C2D00F2DB99}" presName="hierRoot1" presStyleCnt="0">
        <dgm:presLayoutVars>
          <dgm:hierBranch val="init"/>
        </dgm:presLayoutVars>
      </dgm:prSet>
      <dgm:spPr/>
    </dgm:pt>
    <dgm:pt modelId="{788B8572-62FC-48E1-959E-DC77C0058F53}" type="pres">
      <dgm:prSet presAssocID="{2A92CB64-F0A8-4CCF-BC07-1C2D00F2DB99}" presName="rootComposite1" presStyleCnt="0"/>
      <dgm:spPr/>
    </dgm:pt>
    <dgm:pt modelId="{ED32DC3B-F6B6-4B1F-AF45-9AAACF69B1FA}" type="pres">
      <dgm:prSet presAssocID="{2A92CB64-F0A8-4CCF-BC07-1C2D00F2DB99}" presName="rootText1" presStyleLbl="node0" presStyleIdx="0" presStyleCnt="1">
        <dgm:presLayoutVars>
          <dgm:chPref val="3"/>
        </dgm:presLayoutVars>
      </dgm:prSet>
      <dgm:spPr/>
    </dgm:pt>
    <dgm:pt modelId="{BA29E9B1-2CEE-4D8D-B9B2-CA755E8BEDBC}" type="pres">
      <dgm:prSet presAssocID="{2A92CB64-F0A8-4CCF-BC07-1C2D00F2DB99}" presName="rootConnector1" presStyleLbl="node1" presStyleIdx="0" presStyleCnt="0"/>
      <dgm:spPr/>
    </dgm:pt>
    <dgm:pt modelId="{C0FFF751-7B7E-490A-9069-1BCD03843E58}" type="pres">
      <dgm:prSet presAssocID="{2A92CB64-F0A8-4CCF-BC07-1C2D00F2DB99}" presName="hierChild2" presStyleCnt="0"/>
      <dgm:spPr/>
    </dgm:pt>
    <dgm:pt modelId="{220D71A8-5598-4169-B922-5126845CF0A2}" type="pres">
      <dgm:prSet presAssocID="{34FE3288-A321-4418-A0C1-8E236B984EE9}" presName="Name37" presStyleLbl="parChTrans1D2" presStyleIdx="0" presStyleCnt="4"/>
      <dgm:spPr/>
    </dgm:pt>
    <dgm:pt modelId="{47B5D529-8511-46A7-881C-62168852D8C1}" type="pres">
      <dgm:prSet presAssocID="{73B22B8C-755E-46C6-9740-10D6E22D3ABD}" presName="hierRoot2" presStyleCnt="0">
        <dgm:presLayoutVars>
          <dgm:hierBranch val="init"/>
        </dgm:presLayoutVars>
      </dgm:prSet>
      <dgm:spPr/>
    </dgm:pt>
    <dgm:pt modelId="{93958B08-262F-4136-9AF3-C0AC7735024E}" type="pres">
      <dgm:prSet presAssocID="{73B22B8C-755E-46C6-9740-10D6E22D3ABD}" presName="rootComposite" presStyleCnt="0"/>
      <dgm:spPr/>
    </dgm:pt>
    <dgm:pt modelId="{D5053A4B-A804-40D9-A45E-87664622F8F1}" type="pres">
      <dgm:prSet presAssocID="{73B22B8C-755E-46C6-9740-10D6E22D3ABD}" presName="rootText" presStyleLbl="node2" presStyleIdx="0" presStyleCnt="4" custScaleY="120852">
        <dgm:presLayoutVars>
          <dgm:chPref val="3"/>
        </dgm:presLayoutVars>
      </dgm:prSet>
      <dgm:spPr/>
    </dgm:pt>
    <dgm:pt modelId="{A5276E61-850E-4961-A220-993BE076B68F}" type="pres">
      <dgm:prSet presAssocID="{73B22B8C-755E-46C6-9740-10D6E22D3ABD}" presName="rootConnector" presStyleLbl="node2" presStyleIdx="0" presStyleCnt="4"/>
      <dgm:spPr/>
    </dgm:pt>
    <dgm:pt modelId="{908C255A-CB87-42FB-9F58-5410077B2675}" type="pres">
      <dgm:prSet presAssocID="{73B22B8C-755E-46C6-9740-10D6E22D3ABD}" presName="hierChild4" presStyleCnt="0"/>
      <dgm:spPr/>
    </dgm:pt>
    <dgm:pt modelId="{505FD4D9-B738-4A2D-B27E-456ABF77B535}" type="pres">
      <dgm:prSet presAssocID="{73B22B8C-755E-46C6-9740-10D6E22D3ABD}" presName="hierChild5" presStyleCnt="0"/>
      <dgm:spPr/>
    </dgm:pt>
    <dgm:pt modelId="{45EEAFB2-2C9E-4F51-8EA0-CC80D7736B7E}" type="pres">
      <dgm:prSet presAssocID="{9F18D1B2-E3A5-46D1-A2A2-755DCA72295F}" presName="Name37" presStyleLbl="parChTrans1D2" presStyleIdx="1" presStyleCnt="4"/>
      <dgm:spPr/>
    </dgm:pt>
    <dgm:pt modelId="{6571E06A-FA6B-4D6E-B9F8-1758DEFD3F2F}" type="pres">
      <dgm:prSet presAssocID="{AE1C590E-4E79-4C00-AA32-8D18641E7FBF}" presName="hierRoot2" presStyleCnt="0">
        <dgm:presLayoutVars>
          <dgm:hierBranch val="init"/>
        </dgm:presLayoutVars>
      </dgm:prSet>
      <dgm:spPr/>
    </dgm:pt>
    <dgm:pt modelId="{4C7D3345-F1AB-47CE-9C11-28C375493F9A}" type="pres">
      <dgm:prSet presAssocID="{AE1C590E-4E79-4C00-AA32-8D18641E7FBF}" presName="rootComposite" presStyleCnt="0"/>
      <dgm:spPr/>
    </dgm:pt>
    <dgm:pt modelId="{DBC31ACE-D151-44BD-87A1-78EFBCEEEEBF}" type="pres">
      <dgm:prSet presAssocID="{AE1C590E-4E79-4C00-AA32-8D18641E7FBF}" presName="rootText" presStyleLbl="node2" presStyleIdx="1" presStyleCnt="4" custScaleY="124087">
        <dgm:presLayoutVars>
          <dgm:chPref val="3"/>
        </dgm:presLayoutVars>
      </dgm:prSet>
      <dgm:spPr/>
    </dgm:pt>
    <dgm:pt modelId="{49195248-8800-48C4-9125-2A2D5AED5B3A}" type="pres">
      <dgm:prSet presAssocID="{AE1C590E-4E79-4C00-AA32-8D18641E7FBF}" presName="rootConnector" presStyleLbl="node2" presStyleIdx="1" presStyleCnt="4"/>
      <dgm:spPr/>
    </dgm:pt>
    <dgm:pt modelId="{2D131760-952A-44A1-844C-EA1C703E7275}" type="pres">
      <dgm:prSet presAssocID="{AE1C590E-4E79-4C00-AA32-8D18641E7FBF}" presName="hierChild4" presStyleCnt="0"/>
      <dgm:spPr/>
    </dgm:pt>
    <dgm:pt modelId="{32D8E90F-3DCD-4FAF-9F11-30E04FF4B13F}" type="pres">
      <dgm:prSet presAssocID="{AE1C590E-4E79-4C00-AA32-8D18641E7FBF}" presName="hierChild5" presStyleCnt="0"/>
      <dgm:spPr/>
    </dgm:pt>
    <dgm:pt modelId="{8267D4BC-CD1D-48C2-857B-9EE85B52E3D3}" type="pres">
      <dgm:prSet presAssocID="{C9101AC6-84D8-48EF-8CBA-78264DBB97E5}" presName="Name37" presStyleLbl="parChTrans1D2" presStyleIdx="2" presStyleCnt="4"/>
      <dgm:spPr/>
    </dgm:pt>
    <dgm:pt modelId="{DCE8E495-5979-42AC-84F0-A00429E9DA0E}" type="pres">
      <dgm:prSet presAssocID="{23968555-BEC4-4EB4-9560-85BCABAAD6A1}" presName="hierRoot2" presStyleCnt="0">
        <dgm:presLayoutVars>
          <dgm:hierBranch val="init"/>
        </dgm:presLayoutVars>
      </dgm:prSet>
      <dgm:spPr/>
    </dgm:pt>
    <dgm:pt modelId="{6E72EA24-CC45-4326-9D28-175C4423C351}" type="pres">
      <dgm:prSet presAssocID="{23968555-BEC4-4EB4-9560-85BCABAAD6A1}" presName="rootComposite" presStyleCnt="0"/>
      <dgm:spPr/>
    </dgm:pt>
    <dgm:pt modelId="{9994EB0C-5BAF-459E-8797-069FE210164C}" type="pres">
      <dgm:prSet presAssocID="{23968555-BEC4-4EB4-9560-85BCABAAD6A1}" presName="rootText" presStyleLbl="node2" presStyleIdx="2" presStyleCnt="4" custScaleY="121028">
        <dgm:presLayoutVars>
          <dgm:chPref val="3"/>
        </dgm:presLayoutVars>
      </dgm:prSet>
      <dgm:spPr/>
    </dgm:pt>
    <dgm:pt modelId="{49807BF1-F7F9-4112-A304-AA240AA2ACE8}" type="pres">
      <dgm:prSet presAssocID="{23968555-BEC4-4EB4-9560-85BCABAAD6A1}" presName="rootConnector" presStyleLbl="node2" presStyleIdx="2" presStyleCnt="4"/>
      <dgm:spPr/>
    </dgm:pt>
    <dgm:pt modelId="{5F98C554-9C3A-4200-BCC6-3E0207889DDF}" type="pres">
      <dgm:prSet presAssocID="{23968555-BEC4-4EB4-9560-85BCABAAD6A1}" presName="hierChild4" presStyleCnt="0"/>
      <dgm:spPr/>
    </dgm:pt>
    <dgm:pt modelId="{9D3CA1C2-0E71-4772-B82B-098C4C6E5B3C}" type="pres">
      <dgm:prSet presAssocID="{23968555-BEC4-4EB4-9560-85BCABAAD6A1}" presName="hierChild5" presStyleCnt="0"/>
      <dgm:spPr/>
    </dgm:pt>
    <dgm:pt modelId="{80EDDB35-C1ED-47E6-8106-955C437D54F4}" type="pres">
      <dgm:prSet presAssocID="{C90FBA82-EB7F-48CF-A9F3-36E6900BCC61}" presName="Name37" presStyleLbl="parChTrans1D2" presStyleIdx="3" presStyleCnt="4"/>
      <dgm:spPr/>
    </dgm:pt>
    <dgm:pt modelId="{B9DE1BAE-06EA-4DD1-904B-3717CD8173C8}" type="pres">
      <dgm:prSet presAssocID="{4CB26F44-466B-481E-8AB4-700E879653BA}" presName="hierRoot2" presStyleCnt="0">
        <dgm:presLayoutVars>
          <dgm:hierBranch val="init"/>
        </dgm:presLayoutVars>
      </dgm:prSet>
      <dgm:spPr/>
    </dgm:pt>
    <dgm:pt modelId="{FB11224D-5978-45AE-86F6-169F2C958A71}" type="pres">
      <dgm:prSet presAssocID="{4CB26F44-466B-481E-8AB4-700E879653BA}" presName="rootComposite" presStyleCnt="0"/>
      <dgm:spPr/>
    </dgm:pt>
    <dgm:pt modelId="{CDB96665-E9C6-4341-BED0-B8EAAF3F452B}" type="pres">
      <dgm:prSet presAssocID="{4CB26F44-466B-481E-8AB4-700E879653BA}" presName="rootText" presStyleLbl="node2" presStyleIdx="3" presStyleCnt="4" custScaleY="122293">
        <dgm:presLayoutVars>
          <dgm:chPref val="3"/>
        </dgm:presLayoutVars>
      </dgm:prSet>
      <dgm:spPr/>
    </dgm:pt>
    <dgm:pt modelId="{E1487353-1FB3-4266-8153-BC2695E5175D}" type="pres">
      <dgm:prSet presAssocID="{4CB26F44-466B-481E-8AB4-700E879653BA}" presName="rootConnector" presStyleLbl="node2" presStyleIdx="3" presStyleCnt="4"/>
      <dgm:spPr/>
    </dgm:pt>
    <dgm:pt modelId="{158A6631-3528-428D-817E-DA8B6AD1F538}" type="pres">
      <dgm:prSet presAssocID="{4CB26F44-466B-481E-8AB4-700E879653BA}" presName="hierChild4" presStyleCnt="0"/>
      <dgm:spPr/>
    </dgm:pt>
    <dgm:pt modelId="{3DCF44B5-0C6E-4235-9858-B03D0CCD8DFA}" type="pres">
      <dgm:prSet presAssocID="{4CB26F44-466B-481E-8AB4-700E879653BA}" presName="hierChild5" presStyleCnt="0"/>
      <dgm:spPr/>
    </dgm:pt>
    <dgm:pt modelId="{EF0CD3D9-F2EA-4839-8BEC-0BBBA3893A02}" type="pres">
      <dgm:prSet presAssocID="{2A92CB64-F0A8-4CCF-BC07-1C2D00F2DB99}" presName="hierChild3" presStyleCnt="0"/>
      <dgm:spPr/>
    </dgm:pt>
  </dgm:ptLst>
  <dgm:cxnLst>
    <dgm:cxn modelId="{DEF80F25-16C5-4F90-9B46-D8824DD5296D}" type="presOf" srcId="{4CB26F44-466B-481E-8AB4-700E879653BA}" destId="{CDB96665-E9C6-4341-BED0-B8EAAF3F452B}" srcOrd="0" destOrd="0" presId="urn:microsoft.com/office/officeart/2005/8/layout/orgChart1"/>
    <dgm:cxn modelId="{56052F31-55AC-479D-9A90-FBC01BC634DF}" type="presOf" srcId="{23968555-BEC4-4EB4-9560-85BCABAAD6A1}" destId="{49807BF1-F7F9-4112-A304-AA240AA2ACE8}" srcOrd="1" destOrd="0" presId="urn:microsoft.com/office/officeart/2005/8/layout/orgChart1"/>
    <dgm:cxn modelId="{E8727E32-DA65-4D3B-AC29-93BAE0B48E1A}" type="presOf" srcId="{2A92CB64-F0A8-4CCF-BC07-1C2D00F2DB99}" destId="{ED32DC3B-F6B6-4B1F-AF45-9AAACF69B1FA}" srcOrd="0" destOrd="0" presId="urn:microsoft.com/office/officeart/2005/8/layout/orgChart1"/>
    <dgm:cxn modelId="{5FDC7036-EE6E-407B-A70A-0C4ADEA2252F}" type="presOf" srcId="{AE1C590E-4E79-4C00-AA32-8D18641E7FBF}" destId="{49195248-8800-48C4-9125-2A2D5AED5B3A}" srcOrd="1" destOrd="0" presId="urn:microsoft.com/office/officeart/2005/8/layout/orgChart1"/>
    <dgm:cxn modelId="{075C0E39-6A11-4CAA-973E-834260DECAA1}" type="presOf" srcId="{73B22B8C-755E-46C6-9740-10D6E22D3ABD}" destId="{A5276E61-850E-4961-A220-993BE076B68F}" srcOrd="1" destOrd="0" presId="urn:microsoft.com/office/officeart/2005/8/layout/orgChart1"/>
    <dgm:cxn modelId="{317F125D-6528-435E-84A0-6E656A4A6CAB}" srcId="{2A92CB64-F0A8-4CCF-BC07-1C2D00F2DB99}" destId="{73B22B8C-755E-46C6-9740-10D6E22D3ABD}" srcOrd="0" destOrd="0" parTransId="{34FE3288-A321-4418-A0C1-8E236B984EE9}" sibTransId="{492B7190-834B-4486-AC5F-A466D4806B8A}"/>
    <dgm:cxn modelId="{65C4F742-1D54-4EF4-89DB-738A3BDE1A34}" type="presOf" srcId="{9F18D1B2-E3A5-46D1-A2A2-755DCA72295F}" destId="{45EEAFB2-2C9E-4F51-8EA0-CC80D7736B7E}" srcOrd="0" destOrd="0" presId="urn:microsoft.com/office/officeart/2005/8/layout/orgChart1"/>
    <dgm:cxn modelId="{195DD751-6C1E-4240-8839-AD65F50CF2CE}" type="presOf" srcId="{C9101AC6-84D8-48EF-8CBA-78264DBB97E5}" destId="{8267D4BC-CD1D-48C2-857B-9EE85B52E3D3}" srcOrd="0" destOrd="0" presId="urn:microsoft.com/office/officeart/2005/8/layout/orgChart1"/>
    <dgm:cxn modelId="{F1370775-73ED-4D88-8AA9-0D26B0A31C75}" type="presOf" srcId="{EDC5EBCB-A8A5-40DC-87B2-3E6A337D8075}" destId="{FEE2C451-962C-4CA8-B19B-FA384797D285}" srcOrd="0" destOrd="0" presId="urn:microsoft.com/office/officeart/2005/8/layout/orgChart1"/>
    <dgm:cxn modelId="{BF8E0B85-DC17-47EC-84CF-E07B6BE37C61}" srcId="{2A92CB64-F0A8-4CCF-BC07-1C2D00F2DB99}" destId="{23968555-BEC4-4EB4-9560-85BCABAAD6A1}" srcOrd="2" destOrd="0" parTransId="{C9101AC6-84D8-48EF-8CBA-78264DBB97E5}" sibTransId="{779AF4C3-6AAD-43B1-BFF5-3E6464BEEC61}"/>
    <dgm:cxn modelId="{6D1B9C93-69AC-4EB1-93E0-591EF73E4620}" type="presOf" srcId="{AE1C590E-4E79-4C00-AA32-8D18641E7FBF}" destId="{DBC31ACE-D151-44BD-87A1-78EFBCEEEEBF}" srcOrd="0" destOrd="0" presId="urn:microsoft.com/office/officeart/2005/8/layout/orgChart1"/>
    <dgm:cxn modelId="{658AD198-1963-4854-A5CC-5E4BF1D6BA5A}" type="presOf" srcId="{73B22B8C-755E-46C6-9740-10D6E22D3ABD}" destId="{D5053A4B-A804-40D9-A45E-87664622F8F1}" srcOrd="0" destOrd="0" presId="urn:microsoft.com/office/officeart/2005/8/layout/orgChart1"/>
    <dgm:cxn modelId="{718AD19B-FDBE-4916-A138-CEC62BE40F1B}" srcId="{EDC5EBCB-A8A5-40DC-87B2-3E6A337D8075}" destId="{2A92CB64-F0A8-4CCF-BC07-1C2D00F2DB99}" srcOrd="0" destOrd="0" parTransId="{4A7BF880-51FE-4830-BE14-62F81873D800}" sibTransId="{638A9AF0-03DC-4312-A7D8-000FD01E2C19}"/>
    <dgm:cxn modelId="{E8AA8AA9-B749-43B8-9B44-8156B0B55310}" type="presOf" srcId="{2A92CB64-F0A8-4CCF-BC07-1C2D00F2DB99}" destId="{BA29E9B1-2CEE-4D8D-B9B2-CA755E8BEDBC}" srcOrd="1" destOrd="0" presId="urn:microsoft.com/office/officeart/2005/8/layout/orgChart1"/>
    <dgm:cxn modelId="{D4BAABAE-D863-42E2-87AD-F1336B6FA0DB}" type="presOf" srcId="{34FE3288-A321-4418-A0C1-8E236B984EE9}" destId="{220D71A8-5598-4169-B922-5126845CF0A2}" srcOrd="0" destOrd="0" presId="urn:microsoft.com/office/officeart/2005/8/layout/orgChart1"/>
    <dgm:cxn modelId="{6482F4F3-960A-4F84-82CB-72F588B1AA9D}" type="presOf" srcId="{23968555-BEC4-4EB4-9560-85BCABAAD6A1}" destId="{9994EB0C-5BAF-459E-8797-069FE210164C}" srcOrd="0" destOrd="0" presId="urn:microsoft.com/office/officeart/2005/8/layout/orgChart1"/>
    <dgm:cxn modelId="{155A7FF5-1E6B-42CB-8F7B-A7448DC640CE}" type="presOf" srcId="{4CB26F44-466B-481E-8AB4-700E879653BA}" destId="{E1487353-1FB3-4266-8153-BC2695E5175D}" srcOrd="1" destOrd="0" presId="urn:microsoft.com/office/officeart/2005/8/layout/orgChart1"/>
    <dgm:cxn modelId="{F00755FA-718D-493F-BF1E-A29E82FBDBCF}" srcId="{2A92CB64-F0A8-4CCF-BC07-1C2D00F2DB99}" destId="{AE1C590E-4E79-4C00-AA32-8D18641E7FBF}" srcOrd="1" destOrd="0" parTransId="{9F18D1B2-E3A5-46D1-A2A2-755DCA72295F}" sibTransId="{F65D9079-1406-4E30-BEBE-B1E39CCF6777}"/>
    <dgm:cxn modelId="{8D6095FD-DBFD-4FE6-99AA-10FD8AB86B1F}" type="presOf" srcId="{C90FBA82-EB7F-48CF-A9F3-36E6900BCC61}" destId="{80EDDB35-C1ED-47E6-8106-955C437D54F4}" srcOrd="0" destOrd="0" presId="urn:microsoft.com/office/officeart/2005/8/layout/orgChart1"/>
    <dgm:cxn modelId="{11A9C8FF-8F2D-4641-9ADB-9B077BBFD740}" srcId="{2A92CB64-F0A8-4CCF-BC07-1C2D00F2DB99}" destId="{4CB26F44-466B-481E-8AB4-700E879653BA}" srcOrd="3" destOrd="0" parTransId="{C90FBA82-EB7F-48CF-A9F3-36E6900BCC61}" sibTransId="{74BD25EA-5A4A-4E09-9966-40E2C458688B}"/>
    <dgm:cxn modelId="{32E19F62-4F65-4F54-B70A-6021883D72B8}" type="presParOf" srcId="{FEE2C451-962C-4CA8-B19B-FA384797D285}" destId="{032C4776-7FC0-4BFC-8744-4A4E03B3AF12}" srcOrd="0" destOrd="0" presId="urn:microsoft.com/office/officeart/2005/8/layout/orgChart1"/>
    <dgm:cxn modelId="{DB62093F-3FA5-42CB-ACDB-6CEE8479AD4D}" type="presParOf" srcId="{032C4776-7FC0-4BFC-8744-4A4E03B3AF12}" destId="{788B8572-62FC-48E1-959E-DC77C0058F53}" srcOrd="0" destOrd="0" presId="urn:microsoft.com/office/officeart/2005/8/layout/orgChart1"/>
    <dgm:cxn modelId="{FD6BAC21-46A6-4164-AA42-64C947D28833}" type="presParOf" srcId="{788B8572-62FC-48E1-959E-DC77C0058F53}" destId="{ED32DC3B-F6B6-4B1F-AF45-9AAACF69B1FA}" srcOrd="0" destOrd="0" presId="urn:microsoft.com/office/officeart/2005/8/layout/orgChart1"/>
    <dgm:cxn modelId="{D49AD693-BAC3-44AA-A50A-0BB78B157411}" type="presParOf" srcId="{788B8572-62FC-48E1-959E-DC77C0058F53}" destId="{BA29E9B1-2CEE-4D8D-B9B2-CA755E8BEDBC}" srcOrd="1" destOrd="0" presId="urn:microsoft.com/office/officeart/2005/8/layout/orgChart1"/>
    <dgm:cxn modelId="{79DE92F4-4AB8-49DA-A28C-1AFA2AD9ADCB}" type="presParOf" srcId="{032C4776-7FC0-4BFC-8744-4A4E03B3AF12}" destId="{C0FFF751-7B7E-490A-9069-1BCD03843E58}" srcOrd="1" destOrd="0" presId="urn:microsoft.com/office/officeart/2005/8/layout/orgChart1"/>
    <dgm:cxn modelId="{DCF22ECC-9E27-452E-B4BD-B456BA990C60}" type="presParOf" srcId="{C0FFF751-7B7E-490A-9069-1BCD03843E58}" destId="{220D71A8-5598-4169-B922-5126845CF0A2}" srcOrd="0" destOrd="0" presId="urn:microsoft.com/office/officeart/2005/8/layout/orgChart1"/>
    <dgm:cxn modelId="{E050BB02-463A-447D-A981-554A10A95485}" type="presParOf" srcId="{C0FFF751-7B7E-490A-9069-1BCD03843E58}" destId="{47B5D529-8511-46A7-881C-62168852D8C1}" srcOrd="1" destOrd="0" presId="urn:microsoft.com/office/officeart/2005/8/layout/orgChart1"/>
    <dgm:cxn modelId="{FEAE66B4-5D68-43FB-BF56-FDFC662B426F}" type="presParOf" srcId="{47B5D529-8511-46A7-881C-62168852D8C1}" destId="{93958B08-262F-4136-9AF3-C0AC7735024E}" srcOrd="0" destOrd="0" presId="urn:microsoft.com/office/officeart/2005/8/layout/orgChart1"/>
    <dgm:cxn modelId="{B372FC84-5202-4A00-901A-0D1C46B0CEB5}" type="presParOf" srcId="{93958B08-262F-4136-9AF3-C0AC7735024E}" destId="{D5053A4B-A804-40D9-A45E-87664622F8F1}" srcOrd="0" destOrd="0" presId="urn:microsoft.com/office/officeart/2005/8/layout/orgChart1"/>
    <dgm:cxn modelId="{DAA439EB-856E-4486-B8A2-13BF12D84983}" type="presParOf" srcId="{93958B08-262F-4136-9AF3-C0AC7735024E}" destId="{A5276E61-850E-4961-A220-993BE076B68F}" srcOrd="1" destOrd="0" presId="urn:microsoft.com/office/officeart/2005/8/layout/orgChart1"/>
    <dgm:cxn modelId="{2D15F520-AE0B-4EFA-BDB8-9320C57460E6}" type="presParOf" srcId="{47B5D529-8511-46A7-881C-62168852D8C1}" destId="{908C255A-CB87-42FB-9F58-5410077B2675}" srcOrd="1" destOrd="0" presId="urn:microsoft.com/office/officeart/2005/8/layout/orgChart1"/>
    <dgm:cxn modelId="{0259D2FD-1E98-41C3-921C-BD6496495125}" type="presParOf" srcId="{47B5D529-8511-46A7-881C-62168852D8C1}" destId="{505FD4D9-B738-4A2D-B27E-456ABF77B535}" srcOrd="2" destOrd="0" presId="urn:microsoft.com/office/officeart/2005/8/layout/orgChart1"/>
    <dgm:cxn modelId="{D84975B3-152F-4D93-93A5-D88E3DC86354}" type="presParOf" srcId="{C0FFF751-7B7E-490A-9069-1BCD03843E58}" destId="{45EEAFB2-2C9E-4F51-8EA0-CC80D7736B7E}" srcOrd="2" destOrd="0" presId="urn:microsoft.com/office/officeart/2005/8/layout/orgChart1"/>
    <dgm:cxn modelId="{3EB2C2A8-0C0B-4545-837E-0A8EE70097E6}" type="presParOf" srcId="{C0FFF751-7B7E-490A-9069-1BCD03843E58}" destId="{6571E06A-FA6B-4D6E-B9F8-1758DEFD3F2F}" srcOrd="3" destOrd="0" presId="urn:microsoft.com/office/officeart/2005/8/layout/orgChart1"/>
    <dgm:cxn modelId="{A9795B5D-C8FC-47B7-92EA-C5573E3BA76A}" type="presParOf" srcId="{6571E06A-FA6B-4D6E-B9F8-1758DEFD3F2F}" destId="{4C7D3345-F1AB-47CE-9C11-28C375493F9A}" srcOrd="0" destOrd="0" presId="urn:microsoft.com/office/officeart/2005/8/layout/orgChart1"/>
    <dgm:cxn modelId="{108EB9D4-1449-4E4B-8A97-9A93B06AFE15}" type="presParOf" srcId="{4C7D3345-F1AB-47CE-9C11-28C375493F9A}" destId="{DBC31ACE-D151-44BD-87A1-78EFBCEEEEBF}" srcOrd="0" destOrd="0" presId="urn:microsoft.com/office/officeart/2005/8/layout/orgChart1"/>
    <dgm:cxn modelId="{E87B5CC7-AFE0-4949-8E1D-1AE04F89FCC5}" type="presParOf" srcId="{4C7D3345-F1AB-47CE-9C11-28C375493F9A}" destId="{49195248-8800-48C4-9125-2A2D5AED5B3A}" srcOrd="1" destOrd="0" presId="urn:microsoft.com/office/officeart/2005/8/layout/orgChart1"/>
    <dgm:cxn modelId="{FA16F6BA-C16F-4C8B-9737-D5A2C4C24F6B}" type="presParOf" srcId="{6571E06A-FA6B-4D6E-B9F8-1758DEFD3F2F}" destId="{2D131760-952A-44A1-844C-EA1C703E7275}" srcOrd="1" destOrd="0" presId="urn:microsoft.com/office/officeart/2005/8/layout/orgChart1"/>
    <dgm:cxn modelId="{0126A243-9AD1-4B69-A74D-9CA0C9BA627F}" type="presParOf" srcId="{6571E06A-FA6B-4D6E-B9F8-1758DEFD3F2F}" destId="{32D8E90F-3DCD-4FAF-9F11-30E04FF4B13F}" srcOrd="2" destOrd="0" presId="urn:microsoft.com/office/officeart/2005/8/layout/orgChart1"/>
    <dgm:cxn modelId="{56E4B715-63D2-46E0-AC98-CAAD9A62FD71}" type="presParOf" srcId="{C0FFF751-7B7E-490A-9069-1BCD03843E58}" destId="{8267D4BC-CD1D-48C2-857B-9EE85B52E3D3}" srcOrd="4" destOrd="0" presId="urn:microsoft.com/office/officeart/2005/8/layout/orgChart1"/>
    <dgm:cxn modelId="{01AD80C0-AA10-430A-BA02-833AFC92E65A}" type="presParOf" srcId="{C0FFF751-7B7E-490A-9069-1BCD03843E58}" destId="{DCE8E495-5979-42AC-84F0-A00429E9DA0E}" srcOrd="5" destOrd="0" presId="urn:microsoft.com/office/officeart/2005/8/layout/orgChart1"/>
    <dgm:cxn modelId="{D0812D08-3798-441F-BC4E-DAC0415FBF97}" type="presParOf" srcId="{DCE8E495-5979-42AC-84F0-A00429E9DA0E}" destId="{6E72EA24-CC45-4326-9D28-175C4423C351}" srcOrd="0" destOrd="0" presId="urn:microsoft.com/office/officeart/2005/8/layout/orgChart1"/>
    <dgm:cxn modelId="{98010343-18C2-4CA2-85DC-3A37B159D263}" type="presParOf" srcId="{6E72EA24-CC45-4326-9D28-175C4423C351}" destId="{9994EB0C-5BAF-459E-8797-069FE210164C}" srcOrd="0" destOrd="0" presId="urn:microsoft.com/office/officeart/2005/8/layout/orgChart1"/>
    <dgm:cxn modelId="{7F421AA5-1596-494C-890D-2927170B9CE1}" type="presParOf" srcId="{6E72EA24-CC45-4326-9D28-175C4423C351}" destId="{49807BF1-F7F9-4112-A304-AA240AA2ACE8}" srcOrd="1" destOrd="0" presId="urn:microsoft.com/office/officeart/2005/8/layout/orgChart1"/>
    <dgm:cxn modelId="{7A368273-0864-47C2-BEB0-DDC687E238CE}" type="presParOf" srcId="{DCE8E495-5979-42AC-84F0-A00429E9DA0E}" destId="{5F98C554-9C3A-4200-BCC6-3E0207889DDF}" srcOrd="1" destOrd="0" presId="urn:microsoft.com/office/officeart/2005/8/layout/orgChart1"/>
    <dgm:cxn modelId="{5D604659-4053-44FA-925A-B15C019BCFF1}" type="presParOf" srcId="{DCE8E495-5979-42AC-84F0-A00429E9DA0E}" destId="{9D3CA1C2-0E71-4772-B82B-098C4C6E5B3C}" srcOrd="2" destOrd="0" presId="urn:microsoft.com/office/officeart/2005/8/layout/orgChart1"/>
    <dgm:cxn modelId="{BAA656CB-8746-433D-AC9A-A0DB9401C30F}" type="presParOf" srcId="{C0FFF751-7B7E-490A-9069-1BCD03843E58}" destId="{80EDDB35-C1ED-47E6-8106-955C437D54F4}" srcOrd="6" destOrd="0" presId="urn:microsoft.com/office/officeart/2005/8/layout/orgChart1"/>
    <dgm:cxn modelId="{56BCA698-3A18-4A76-8B45-0FDCB230CB92}" type="presParOf" srcId="{C0FFF751-7B7E-490A-9069-1BCD03843E58}" destId="{B9DE1BAE-06EA-4DD1-904B-3717CD8173C8}" srcOrd="7" destOrd="0" presId="urn:microsoft.com/office/officeart/2005/8/layout/orgChart1"/>
    <dgm:cxn modelId="{E97FB36C-1633-4615-92B4-30821DD84356}" type="presParOf" srcId="{B9DE1BAE-06EA-4DD1-904B-3717CD8173C8}" destId="{FB11224D-5978-45AE-86F6-169F2C958A71}" srcOrd="0" destOrd="0" presId="urn:microsoft.com/office/officeart/2005/8/layout/orgChart1"/>
    <dgm:cxn modelId="{E013190A-0806-41D0-8AFD-322D4CAEECF7}" type="presParOf" srcId="{FB11224D-5978-45AE-86F6-169F2C958A71}" destId="{CDB96665-E9C6-4341-BED0-B8EAAF3F452B}" srcOrd="0" destOrd="0" presId="urn:microsoft.com/office/officeart/2005/8/layout/orgChart1"/>
    <dgm:cxn modelId="{6D873279-BC0F-4CB3-AB8F-DA7C35B8329A}" type="presParOf" srcId="{FB11224D-5978-45AE-86F6-169F2C958A71}" destId="{E1487353-1FB3-4266-8153-BC2695E5175D}" srcOrd="1" destOrd="0" presId="urn:microsoft.com/office/officeart/2005/8/layout/orgChart1"/>
    <dgm:cxn modelId="{218BA633-E905-4FE6-B2C3-5F251F9D372B}" type="presParOf" srcId="{B9DE1BAE-06EA-4DD1-904B-3717CD8173C8}" destId="{158A6631-3528-428D-817E-DA8B6AD1F538}" srcOrd="1" destOrd="0" presId="urn:microsoft.com/office/officeart/2005/8/layout/orgChart1"/>
    <dgm:cxn modelId="{0230E947-9FB2-4E5F-ABC7-5913F7C56595}" type="presParOf" srcId="{B9DE1BAE-06EA-4DD1-904B-3717CD8173C8}" destId="{3DCF44B5-0C6E-4235-9858-B03D0CCD8DFA}" srcOrd="2" destOrd="0" presId="urn:microsoft.com/office/officeart/2005/8/layout/orgChart1"/>
    <dgm:cxn modelId="{B99F97DD-7292-4101-B65C-48B72D01B563}" type="presParOf" srcId="{032C4776-7FC0-4BFC-8744-4A4E03B3AF12}" destId="{EF0CD3D9-F2EA-4839-8BEC-0BBBA3893A02}"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9F79D5-F51C-48C9-84E8-E6816D9BD75F}" type="doc">
      <dgm:prSet loTypeId="urn:microsoft.com/office/officeart/2005/8/layout/list1" loCatId="list" qsTypeId="urn:microsoft.com/office/officeart/2005/8/quickstyle/3d3" qsCatId="3D" csTypeId="urn:microsoft.com/office/officeart/2005/8/colors/accent1_2" csCatId="accent1" phldr="1"/>
      <dgm:spPr/>
      <dgm:t>
        <a:bodyPr/>
        <a:lstStyle/>
        <a:p>
          <a:endParaRPr lang="en-US"/>
        </a:p>
      </dgm:t>
    </dgm:pt>
    <dgm:pt modelId="{0134D796-41FA-4D9E-938F-795DC0C79C2B}">
      <dgm:prSet custT="1"/>
      <dgm:spPr/>
      <dgm:t>
        <a:bodyPr/>
        <a:lstStyle/>
        <a:p>
          <a:r>
            <a:rPr lang="en-US" sz="1400" b="1" dirty="0">
              <a:latin typeface="Palatino Linotype" panose="02040502050505030304" pitchFamily="18" charset="0"/>
            </a:rPr>
            <a:t>Facilitating Understanding</a:t>
          </a:r>
          <a:endParaRPr lang="en-US" sz="1400" dirty="0">
            <a:latin typeface="Palatino Linotype" panose="02040502050505030304" pitchFamily="18" charset="0"/>
          </a:endParaRPr>
        </a:p>
      </dgm:t>
    </dgm:pt>
    <dgm:pt modelId="{6E504BB9-2EA2-4652-BCA8-B019365DB266}" type="parTrans" cxnId="{9B6C31AF-9F7F-44F2-B9F3-ACA01A5D2089}">
      <dgm:prSet/>
      <dgm:spPr/>
      <dgm:t>
        <a:bodyPr/>
        <a:lstStyle/>
        <a:p>
          <a:endParaRPr lang="en-US"/>
        </a:p>
      </dgm:t>
    </dgm:pt>
    <dgm:pt modelId="{D3B0489F-D3FA-4BD1-9E99-461BE08318FB}" type="sibTrans" cxnId="{9B6C31AF-9F7F-44F2-B9F3-ACA01A5D2089}">
      <dgm:prSet/>
      <dgm:spPr/>
      <dgm:t>
        <a:bodyPr/>
        <a:lstStyle/>
        <a:p>
          <a:endParaRPr lang="en-US"/>
        </a:p>
      </dgm:t>
    </dgm:pt>
    <dgm:pt modelId="{140E7E62-353A-445E-B9E3-EE97FADD6EC7}">
      <dgm:prSet custT="1"/>
      <dgm:spPr/>
      <dgm:t>
        <a:bodyPr/>
        <a:lstStyle/>
        <a:p>
          <a:r>
            <a:rPr lang="en-US" sz="1200" dirty="0">
              <a:latin typeface="Palatino Linotype" panose="02040502050505030304" pitchFamily="18" charset="0"/>
            </a:rPr>
            <a:t>A strong command of business vocabulary enables professionals to understand complex concepts, industry-specific terminology, and financial data. This understanding is essential for making informed decisions and contributing to the success of an organization.</a:t>
          </a:r>
        </a:p>
      </dgm:t>
    </dgm:pt>
    <dgm:pt modelId="{EF54B469-1528-4E30-AED8-AE3C355C7057}" type="parTrans" cxnId="{53ED5C9E-D0C8-4DF7-B27C-6A1151FD2AAF}">
      <dgm:prSet/>
      <dgm:spPr/>
      <dgm:t>
        <a:bodyPr/>
        <a:lstStyle/>
        <a:p>
          <a:endParaRPr lang="en-US"/>
        </a:p>
      </dgm:t>
    </dgm:pt>
    <dgm:pt modelId="{1E2EC292-CB8E-4D9E-B6F0-C5478DEAA6D3}" type="sibTrans" cxnId="{53ED5C9E-D0C8-4DF7-B27C-6A1151FD2AAF}">
      <dgm:prSet/>
      <dgm:spPr/>
      <dgm:t>
        <a:bodyPr/>
        <a:lstStyle/>
        <a:p>
          <a:endParaRPr lang="en-US"/>
        </a:p>
      </dgm:t>
    </dgm:pt>
    <dgm:pt modelId="{3EB4B563-0EF7-4596-BF3C-901304008CDE}" type="pres">
      <dgm:prSet presAssocID="{8E9F79D5-F51C-48C9-84E8-E6816D9BD75F}" presName="linear" presStyleCnt="0">
        <dgm:presLayoutVars>
          <dgm:dir/>
          <dgm:animLvl val="lvl"/>
          <dgm:resizeHandles val="exact"/>
        </dgm:presLayoutVars>
      </dgm:prSet>
      <dgm:spPr/>
    </dgm:pt>
    <dgm:pt modelId="{7D181F9F-C132-4B74-9BEC-C4656DFCE225}" type="pres">
      <dgm:prSet presAssocID="{0134D796-41FA-4D9E-938F-795DC0C79C2B}" presName="parentLin" presStyleCnt="0"/>
      <dgm:spPr/>
    </dgm:pt>
    <dgm:pt modelId="{8F6843BD-CC5C-46A8-9CE4-243B95C3BC94}" type="pres">
      <dgm:prSet presAssocID="{0134D796-41FA-4D9E-938F-795DC0C79C2B}" presName="parentLeftMargin" presStyleLbl="node1" presStyleIdx="0" presStyleCnt="1"/>
      <dgm:spPr/>
    </dgm:pt>
    <dgm:pt modelId="{93C80D37-1D52-4EB1-8465-C7DAD3EEA054}" type="pres">
      <dgm:prSet presAssocID="{0134D796-41FA-4D9E-938F-795DC0C79C2B}" presName="parentText" presStyleLbl="node1" presStyleIdx="0" presStyleCnt="1">
        <dgm:presLayoutVars>
          <dgm:chMax val="0"/>
          <dgm:bulletEnabled val="1"/>
        </dgm:presLayoutVars>
      </dgm:prSet>
      <dgm:spPr/>
    </dgm:pt>
    <dgm:pt modelId="{9AE68DF8-3E4A-4FDA-A790-BEC66DB7A949}" type="pres">
      <dgm:prSet presAssocID="{0134D796-41FA-4D9E-938F-795DC0C79C2B}" presName="negativeSpace" presStyleCnt="0"/>
      <dgm:spPr/>
    </dgm:pt>
    <dgm:pt modelId="{69E5F29D-005B-4621-A347-A68D027C9958}" type="pres">
      <dgm:prSet presAssocID="{0134D796-41FA-4D9E-938F-795DC0C79C2B}" presName="childText" presStyleLbl="conFgAcc1" presStyleIdx="0" presStyleCnt="1">
        <dgm:presLayoutVars>
          <dgm:bulletEnabled val="1"/>
        </dgm:presLayoutVars>
      </dgm:prSet>
      <dgm:spPr/>
    </dgm:pt>
  </dgm:ptLst>
  <dgm:cxnLst>
    <dgm:cxn modelId="{F997A417-C790-40F8-A56C-42C9B5FC551F}" type="presOf" srcId="{0134D796-41FA-4D9E-938F-795DC0C79C2B}" destId="{8F6843BD-CC5C-46A8-9CE4-243B95C3BC94}" srcOrd="0" destOrd="0" presId="urn:microsoft.com/office/officeart/2005/8/layout/list1"/>
    <dgm:cxn modelId="{973D0347-E8E0-459A-83C4-4957D929CCB4}" type="presOf" srcId="{140E7E62-353A-445E-B9E3-EE97FADD6EC7}" destId="{69E5F29D-005B-4621-A347-A68D027C9958}" srcOrd="0" destOrd="0" presId="urn:microsoft.com/office/officeart/2005/8/layout/list1"/>
    <dgm:cxn modelId="{24131279-1E7B-4464-A88C-B13C9792CB31}" type="presOf" srcId="{8E9F79D5-F51C-48C9-84E8-E6816D9BD75F}" destId="{3EB4B563-0EF7-4596-BF3C-901304008CDE}" srcOrd="0" destOrd="0" presId="urn:microsoft.com/office/officeart/2005/8/layout/list1"/>
    <dgm:cxn modelId="{53ED5C9E-D0C8-4DF7-B27C-6A1151FD2AAF}" srcId="{0134D796-41FA-4D9E-938F-795DC0C79C2B}" destId="{140E7E62-353A-445E-B9E3-EE97FADD6EC7}" srcOrd="0" destOrd="0" parTransId="{EF54B469-1528-4E30-AED8-AE3C355C7057}" sibTransId="{1E2EC292-CB8E-4D9E-B6F0-C5478DEAA6D3}"/>
    <dgm:cxn modelId="{9B6C31AF-9F7F-44F2-B9F3-ACA01A5D2089}" srcId="{8E9F79D5-F51C-48C9-84E8-E6816D9BD75F}" destId="{0134D796-41FA-4D9E-938F-795DC0C79C2B}" srcOrd="0" destOrd="0" parTransId="{6E504BB9-2EA2-4652-BCA8-B019365DB266}" sibTransId="{D3B0489F-D3FA-4BD1-9E99-461BE08318FB}"/>
    <dgm:cxn modelId="{6A0438D7-5759-4BFC-8400-2DC274DCF857}" type="presOf" srcId="{0134D796-41FA-4D9E-938F-795DC0C79C2B}" destId="{93C80D37-1D52-4EB1-8465-C7DAD3EEA054}" srcOrd="1" destOrd="0" presId="urn:microsoft.com/office/officeart/2005/8/layout/list1"/>
    <dgm:cxn modelId="{310437F5-667E-479C-8262-8A62426007D5}" type="presParOf" srcId="{3EB4B563-0EF7-4596-BF3C-901304008CDE}" destId="{7D181F9F-C132-4B74-9BEC-C4656DFCE225}" srcOrd="0" destOrd="0" presId="urn:microsoft.com/office/officeart/2005/8/layout/list1"/>
    <dgm:cxn modelId="{35BE7928-7AAD-4474-8BFA-0BB1AFF01EDF}" type="presParOf" srcId="{7D181F9F-C132-4B74-9BEC-C4656DFCE225}" destId="{8F6843BD-CC5C-46A8-9CE4-243B95C3BC94}" srcOrd="0" destOrd="0" presId="urn:microsoft.com/office/officeart/2005/8/layout/list1"/>
    <dgm:cxn modelId="{AA3B0734-CD72-4870-9D80-3883E81BDA71}" type="presParOf" srcId="{7D181F9F-C132-4B74-9BEC-C4656DFCE225}" destId="{93C80D37-1D52-4EB1-8465-C7DAD3EEA054}" srcOrd="1" destOrd="0" presId="urn:microsoft.com/office/officeart/2005/8/layout/list1"/>
    <dgm:cxn modelId="{BF220117-53D1-45E7-8095-86126264269B}" type="presParOf" srcId="{3EB4B563-0EF7-4596-BF3C-901304008CDE}" destId="{9AE68DF8-3E4A-4FDA-A790-BEC66DB7A949}" srcOrd="1" destOrd="0" presId="urn:microsoft.com/office/officeart/2005/8/layout/list1"/>
    <dgm:cxn modelId="{092D06E6-9244-45C5-A890-0E312DD73274}" type="presParOf" srcId="{3EB4B563-0EF7-4596-BF3C-901304008CDE}" destId="{69E5F29D-005B-4621-A347-A68D027C9958}" srcOrd="2" destOrd="0" presId="urn:microsoft.com/office/officeart/2005/8/layout/list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2E09CFF-E7AE-4B06-9E6F-465E7DC673E5}" type="doc">
      <dgm:prSet loTypeId="urn:microsoft.com/office/officeart/2009/3/layout/CircleRelationship" loCatId="relationship" qsTypeId="urn:microsoft.com/office/officeart/2005/8/quickstyle/simple4" qsCatId="simple" csTypeId="urn:microsoft.com/office/officeart/2005/8/colors/accent1_2" csCatId="accent1" phldr="1"/>
      <dgm:spPr/>
      <dgm:t>
        <a:bodyPr/>
        <a:lstStyle/>
        <a:p>
          <a:endParaRPr lang="en-US"/>
        </a:p>
      </dgm:t>
    </dgm:pt>
    <dgm:pt modelId="{91FDC4AA-56CD-4B00-951F-4A1C733201DE}">
      <dgm:prSet custT="1"/>
      <dgm:spPr/>
      <dgm:t>
        <a:bodyPr/>
        <a:lstStyle/>
        <a:p>
          <a:r>
            <a:rPr lang="en-US" sz="2000" b="1" i="0" dirty="0">
              <a:latin typeface="Palatino Linotype" panose="02040502050505030304" pitchFamily="18" charset="0"/>
            </a:rPr>
            <a:t>Global Trade</a:t>
          </a:r>
          <a:endParaRPr lang="en-US" sz="2000" dirty="0">
            <a:latin typeface="Palatino Linotype" panose="02040502050505030304" pitchFamily="18" charset="0"/>
          </a:endParaRPr>
        </a:p>
      </dgm:t>
    </dgm:pt>
    <dgm:pt modelId="{9456B299-7FDF-4BF1-A8EC-1D28FCE78953}" type="parTrans" cxnId="{E4A59C57-37F0-4264-AA74-B4B7CD93B192}">
      <dgm:prSet/>
      <dgm:spPr/>
      <dgm:t>
        <a:bodyPr/>
        <a:lstStyle/>
        <a:p>
          <a:endParaRPr lang="en-US"/>
        </a:p>
      </dgm:t>
    </dgm:pt>
    <dgm:pt modelId="{4922A83D-9B8C-450B-AAD2-70E9DB99DFB5}" type="sibTrans" cxnId="{E4A59C57-37F0-4264-AA74-B4B7CD93B192}">
      <dgm:prSet/>
      <dgm:spPr/>
      <dgm:t>
        <a:bodyPr/>
        <a:lstStyle/>
        <a:p>
          <a:endParaRPr lang="en-US"/>
        </a:p>
      </dgm:t>
    </dgm:pt>
    <dgm:pt modelId="{D2EB0F47-6FC3-4E51-97D3-645021E5153B}">
      <dgm:prSet custT="1"/>
      <dgm:spPr/>
      <dgm:t>
        <a:bodyPr/>
        <a:lstStyle/>
        <a:p>
          <a:r>
            <a:rPr lang="en-US" sz="900" b="1" i="0" dirty="0">
              <a:latin typeface="Palatino Linotype" panose="02040502050505030304" pitchFamily="18" charset="0"/>
            </a:rPr>
            <a:t>Import</a:t>
          </a:r>
          <a:r>
            <a:rPr lang="en-US" sz="900" b="0" i="0" dirty="0">
              <a:latin typeface="Palatino Linotype" panose="02040502050505030304" pitchFamily="18" charset="0"/>
            </a:rPr>
            <a:t>: Bringing goods or services into a country from abroad.</a:t>
          </a:r>
          <a:endParaRPr lang="en-US" sz="900" dirty="0">
            <a:latin typeface="Palatino Linotype" panose="02040502050505030304" pitchFamily="18" charset="0"/>
          </a:endParaRPr>
        </a:p>
      </dgm:t>
    </dgm:pt>
    <dgm:pt modelId="{68330E12-2E44-41B5-9B7D-74EB46E2A0DF}" type="parTrans" cxnId="{B38A31A1-613B-442A-B61E-918EDF2D13ED}">
      <dgm:prSet custT="1"/>
      <dgm:spPr/>
      <dgm:t>
        <a:bodyPr/>
        <a:lstStyle/>
        <a:p>
          <a:endParaRPr lang="en-US" sz="800">
            <a:latin typeface="Palatino Linotype" panose="02040502050505030304" pitchFamily="18" charset="0"/>
          </a:endParaRPr>
        </a:p>
      </dgm:t>
    </dgm:pt>
    <dgm:pt modelId="{58045B35-3BBE-4793-B818-9799525D826A}" type="sibTrans" cxnId="{B38A31A1-613B-442A-B61E-918EDF2D13ED}">
      <dgm:prSet/>
      <dgm:spPr/>
      <dgm:t>
        <a:bodyPr/>
        <a:lstStyle/>
        <a:p>
          <a:endParaRPr lang="en-US"/>
        </a:p>
      </dgm:t>
    </dgm:pt>
    <dgm:pt modelId="{B9C4006A-BF67-48C0-8670-46ABB0885DA9}">
      <dgm:prSet custT="1"/>
      <dgm:spPr/>
      <dgm:t>
        <a:bodyPr/>
        <a:lstStyle/>
        <a:p>
          <a:r>
            <a:rPr lang="en-US" sz="900" b="1" i="0" dirty="0">
              <a:latin typeface="Palatino Linotype" panose="02040502050505030304" pitchFamily="18" charset="0"/>
            </a:rPr>
            <a:t>Export</a:t>
          </a:r>
          <a:r>
            <a:rPr lang="en-US" sz="900" b="0" i="0" dirty="0">
              <a:latin typeface="Palatino Linotype" panose="02040502050505030304" pitchFamily="18" charset="0"/>
            </a:rPr>
            <a:t>: Sending goods or services to another country for sale.</a:t>
          </a:r>
          <a:endParaRPr lang="en-US" sz="900" dirty="0">
            <a:latin typeface="Palatino Linotype" panose="02040502050505030304" pitchFamily="18" charset="0"/>
          </a:endParaRPr>
        </a:p>
      </dgm:t>
    </dgm:pt>
    <dgm:pt modelId="{F138C40A-AF0B-43FE-89B3-9F0D0A646781}" type="parTrans" cxnId="{17A3EFC5-741E-4685-869E-B41EB69039DC}">
      <dgm:prSet custT="1"/>
      <dgm:spPr/>
      <dgm:t>
        <a:bodyPr/>
        <a:lstStyle/>
        <a:p>
          <a:endParaRPr lang="en-US" sz="800">
            <a:latin typeface="Palatino Linotype" panose="02040502050505030304" pitchFamily="18" charset="0"/>
          </a:endParaRPr>
        </a:p>
      </dgm:t>
    </dgm:pt>
    <dgm:pt modelId="{1BF3AD64-AEEE-4DCA-8AE4-3D8FE48F655E}" type="sibTrans" cxnId="{17A3EFC5-741E-4685-869E-B41EB69039DC}">
      <dgm:prSet/>
      <dgm:spPr/>
      <dgm:t>
        <a:bodyPr/>
        <a:lstStyle/>
        <a:p>
          <a:endParaRPr lang="en-US"/>
        </a:p>
      </dgm:t>
    </dgm:pt>
    <dgm:pt modelId="{FF5F6F1E-C1F4-42FE-80AF-2CAE601AFE39}">
      <dgm:prSet custT="1"/>
      <dgm:spPr/>
      <dgm:t>
        <a:bodyPr/>
        <a:lstStyle/>
        <a:p>
          <a:r>
            <a:rPr lang="en-US" sz="900" b="1" i="0" dirty="0">
              <a:latin typeface="Palatino Linotype" panose="02040502050505030304" pitchFamily="18" charset="0"/>
            </a:rPr>
            <a:t>Tariff</a:t>
          </a:r>
          <a:r>
            <a:rPr lang="en-US" sz="900" b="0" i="0" dirty="0">
              <a:latin typeface="Palatino Linotype" panose="02040502050505030304" pitchFamily="18" charset="0"/>
            </a:rPr>
            <a:t>: A tax imposed on imported goods, making them more expensive.</a:t>
          </a:r>
          <a:endParaRPr lang="en-US" sz="900" dirty="0">
            <a:latin typeface="Palatino Linotype" panose="02040502050505030304" pitchFamily="18" charset="0"/>
          </a:endParaRPr>
        </a:p>
      </dgm:t>
    </dgm:pt>
    <dgm:pt modelId="{473F9F76-1B11-4730-807A-0F0DAF74BFF9}" type="parTrans" cxnId="{246D51DA-AE9B-4B86-AD9E-70CFFFDF136A}">
      <dgm:prSet custT="1"/>
      <dgm:spPr/>
      <dgm:t>
        <a:bodyPr/>
        <a:lstStyle/>
        <a:p>
          <a:endParaRPr lang="en-US" sz="800">
            <a:latin typeface="Palatino Linotype" panose="02040502050505030304" pitchFamily="18" charset="0"/>
          </a:endParaRPr>
        </a:p>
      </dgm:t>
    </dgm:pt>
    <dgm:pt modelId="{7B122879-1017-4DFA-B051-C3BB286E2374}" type="sibTrans" cxnId="{246D51DA-AE9B-4B86-AD9E-70CFFFDF136A}">
      <dgm:prSet/>
      <dgm:spPr/>
      <dgm:t>
        <a:bodyPr/>
        <a:lstStyle/>
        <a:p>
          <a:endParaRPr lang="en-US"/>
        </a:p>
      </dgm:t>
    </dgm:pt>
    <dgm:pt modelId="{63BF8E43-49CC-47B9-AB86-A3289F1EBE10}">
      <dgm:prSet custT="1"/>
      <dgm:spPr/>
      <dgm:t>
        <a:bodyPr/>
        <a:lstStyle/>
        <a:p>
          <a:r>
            <a:rPr lang="en-US" sz="900" b="1" i="0" dirty="0">
              <a:latin typeface="Palatino Linotype" panose="02040502050505030304" pitchFamily="18" charset="0"/>
            </a:rPr>
            <a:t>Free Trade Agreement</a:t>
          </a:r>
          <a:r>
            <a:rPr lang="en-US" sz="900" b="0" i="0" dirty="0">
              <a:latin typeface="Palatino Linotype" panose="02040502050505030304" pitchFamily="18" charset="0"/>
            </a:rPr>
            <a:t>: An agreement between countries to reduce or eliminate trade barriers.</a:t>
          </a:r>
          <a:endParaRPr lang="en-US" sz="900" dirty="0">
            <a:latin typeface="Palatino Linotype" panose="02040502050505030304" pitchFamily="18" charset="0"/>
          </a:endParaRPr>
        </a:p>
      </dgm:t>
    </dgm:pt>
    <dgm:pt modelId="{311BB730-4D68-4984-8D28-7F6B2F889E94}" type="parTrans" cxnId="{BDFDD252-7D06-4D31-B0D5-4D7BE6169015}">
      <dgm:prSet custT="1"/>
      <dgm:spPr/>
      <dgm:t>
        <a:bodyPr/>
        <a:lstStyle/>
        <a:p>
          <a:endParaRPr lang="en-US" sz="800">
            <a:latin typeface="Palatino Linotype" panose="02040502050505030304" pitchFamily="18" charset="0"/>
          </a:endParaRPr>
        </a:p>
      </dgm:t>
    </dgm:pt>
    <dgm:pt modelId="{C652CED8-1A06-477D-BB9A-FDFA6F549CE2}" type="sibTrans" cxnId="{BDFDD252-7D06-4D31-B0D5-4D7BE6169015}">
      <dgm:prSet/>
      <dgm:spPr/>
      <dgm:t>
        <a:bodyPr/>
        <a:lstStyle/>
        <a:p>
          <a:endParaRPr lang="en-US"/>
        </a:p>
      </dgm:t>
    </dgm:pt>
    <dgm:pt modelId="{55936B63-1F21-490A-9A25-EEE7CF76A9C8}" type="pres">
      <dgm:prSet presAssocID="{12E09CFF-E7AE-4B06-9E6F-465E7DC673E5}" presName="Name0" presStyleCnt="0">
        <dgm:presLayoutVars>
          <dgm:chMax val="1"/>
          <dgm:chPref val="1"/>
        </dgm:presLayoutVars>
      </dgm:prSet>
      <dgm:spPr/>
    </dgm:pt>
    <dgm:pt modelId="{D02BF155-CF79-436D-A8E5-AE41B1CD51DD}" type="pres">
      <dgm:prSet presAssocID="{91FDC4AA-56CD-4B00-951F-4A1C733201DE}" presName="Parent" presStyleLbl="node0" presStyleIdx="0" presStyleCnt="1">
        <dgm:presLayoutVars>
          <dgm:chMax val="5"/>
          <dgm:chPref val="5"/>
        </dgm:presLayoutVars>
      </dgm:prSet>
      <dgm:spPr/>
    </dgm:pt>
    <dgm:pt modelId="{0C70DA6D-F781-42AA-B358-DFE8232BCBED}" type="pres">
      <dgm:prSet presAssocID="{91FDC4AA-56CD-4B00-951F-4A1C733201DE}" presName="Accent1" presStyleLbl="node1" presStyleIdx="0" presStyleCnt="17"/>
      <dgm:spPr/>
    </dgm:pt>
    <dgm:pt modelId="{6043F2B6-7C4B-4450-97F5-2190D2E390CD}" type="pres">
      <dgm:prSet presAssocID="{91FDC4AA-56CD-4B00-951F-4A1C733201DE}" presName="Accent2" presStyleLbl="node1" presStyleIdx="1" presStyleCnt="17"/>
      <dgm:spPr/>
    </dgm:pt>
    <dgm:pt modelId="{F6770B6A-B06F-46B7-AC2C-AF87739CFE68}" type="pres">
      <dgm:prSet presAssocID="{91FDC4AA-56CD-4B00-951F-4A1C733201DE}" presName="Accent3" presStyleLbl="node1" presStyleIdx="2" presStyleCnt="17"/>
      <dgm:spPr/>
    </dgm:pt>
    <dgm:pt modelId="{C83F6B88-53E9-421C-AFF8-D10C19BAD099}" type="pres">
      <dgm:prSet presAssocID="{91FDC4AA-56CD-4B00-951F-4A1C733201DE}" presName="Accent4" presStyleLbl="node1" presStyleIdx="3" presStyleCnt="17"/>
      <dgm:spPr/>
    </dgm:pt>
    <dgm:pt modelId="{9631D71C-E637-4F7F-80D2-DDDC4CB7F4A8}" type="pres">
      <dgm:prSet presAssocID="{91FDC4AA-56CD-4B00-951F-4A1C733201DE}" presName="Accent5" presStyleLbl="node1" presStyleIdx="4" presStyleCnt="17"/>
      <dgm:spPr/>
    </dgm:pt>
    <dgm:pt modelId="{C152B760-579F-4EC6-BC22-66D7B8776CAF}" type="pres">
      <dgm:prSet presAssocID="{91FDC4AA-56CD-4B00-951F-4A1C733201DE}" presName="Accent6" presStyleLbl="node1" presStyleIdx="5" presStyleCnt="17"/>
      <dgm:spPr/>
    </dgm:pt>
    <dgm:pt modelId="{747397A6-5A6B-476F-A272-B078A54202B6}" type="pres">
      <dgm:prSet presAssocID="{D2EB0F47-6FC3-4E51-97D3-645021E5153B}" presName="Child1" presStyleLbl="node1" presStyleIdx="6" presStyleCnt="17">
        <dgm:presLayoutVars>
          <dgm:chMax val="0"/>
          <dgm:chPref val="0"/>
        </dgm:presLayoutVars>
      </dgm:prSet>
      <dgm:spPr/>
    </dgm:pt>
    <dgm:pt modelId="{D14B1BC2-F377-4858-A37D-0AA5E233FC42}" type="pres">
      <dgm:prSet presAssocID="{D2EB0F47-6FC3-4E51-97D3-645021E5153B}" presName="Accent7" presStyleCnt="0"/>
      <dgm:spPr/>
    </dgm:pt>
    <dgm:pt modelId="{23822F17-157B-425E-96FE-9752F1898934}" type="pres">
      <dgm:prSet presAssocID="{D2EB0F47-6FC3-4E51-97D3-645021E5153B}" presName="AccentHold1" presStyleLbl="node1" presStyleIdx="7" presStyleCnt="17"/>
      <dgm:spPr/>
    </dgm:pt>
    <dgm:pt modelId="{E8B50D2C-396E-4196-9B32-DBF0D5F373CF}" type="pres">
      <dgm:prSet presAssocID="{D2EB0F47-6FC3-4E51-97D3-645021E5153B}" presName="Accent8" presStyleCnt="0"/>
      <dgm:spPr/>
    </dgm:pt>
    <dgm:pt modelId="{148BCE3F-534B-4ADE-8A7C-5502D24DCCDE}" type="pres">
      <dgm:prSet presAssocID="{D2EB0F47-6FC3-4E51-97D3-645021E5153B}" presName="AccentHold2" presStyleLbl="node1" presStyleIdx="8" presStyleCnt="17"/>
      <dgm:spPr/>
    </dgm:pt>
    <dgm:pt modelId="{1ADBF3B1-1E39-48CA-BD88-E58D2D04D3CA}" type="pres">
      <dgm:prSet presAssocID="{B9C4006A-BF67-48C0-8670-46ABB0885DA9}" presName="Child2" presStyleLbl="node1" presStyleIdx="9" presStyleCnt="17">
        <dgm:presLayoutVars>
          <dgm:chMax val="0"/>
          <dgm:chPref val="0"/>
        </dgm:presLayoutVars>
      </dgm:prSet>
      <dgm:spPr/>
    </dgm:pt>
    <dgm:pt modelId="{D27BADEF-7588-48F3-B1AC-E44987F5C5F5}" type="pres">
      <dgm:prSet presAssocID="{B9C4006A-BF67-48C0-8670-46ABB0885DA9}" presName="Accent9" presStyleCnt="0"/>
      <dgm:spPr/>
    </dgm:pt>
    <dgm:pt modelId="{9149E390-A487-44C8-84E1-63A160C10DC2}" type="pres">
      <dgm:prSet presAssocID="{B9C4006A-BF67-48C0-8670-46ABB0885DA9}" presName="AccentHold1" presStyleLbl="node1" presStyleIdx="10" presStyleCnt="17"/>
      <dgm:spPr/>
    </dgm:pt>
    <dgm:pt modelId="{E78851AE-E611-4D34-B68D-2CBA09728DA6}" type="pres">
      <dgm:prSet presAssocID="{B9C4006A-BF67-48C0-8670-46ABB0885DA9}" presName="Accent10" presStyleCnt="0"/>
      <dgm:spPr/>
    </dgm:pt>
    <dgm:pt modelId="{55B6D10E-A2DF-497C-B30D-F677F7518585}" type="pres">
      <dgm:prSet presAssocID="{B9C4006A-BF67-48C0-8670-46ABB0885DA9}" presName="AccentHold2" presStyleLbl="node1" presStyleIdx="11" presStyleCnt="17"/>
      <dgm:spPr/>
    </dgm:pt>
    <dgm:pt modelId="{CE1304C0-9E4D-4303-AE0B-251DB81E0FFC}" type="pres">
      <dgm:prSet presAssocID="{B9C4006A-BF67-48C0-8670-46ABB0885DA9}" presName="Accent11" presStyleCnt="0"/>
      <dgm:spPr/>
    </dgm:pt>
    <dgm:pt modelId="{B2DDC4A1-0691-45D2-B742-398644079C69}" type="pres">
      <dgm:prSet presAssocID="{B9C4006A-BF67-48C0-8670-46ABB0885DA9}" presName="AccentHold3" presStyleLbl="node1" presStyleIdx="12" presStyleCnt="17"/>
      <dgm:spPr/>
    </dgm:pt>
    <dgm:pt modelId="{FE84D16C-111A-400E-9BCF-63030340799B}" type="pres">
      <dgm:prSet presAssocID="{FF5F6F1E-C1F4-42FE-80AF-2CAE601AFE39}" presName="Child3" presStyleLbl="node1" presStyleIdx="13" presStyleCnt="17" custScaleX="119543" custScaleY="108802">
        <dgm:presLayoutVars>
          <dgm:chMax val="0"/>
          <dgm:chPref val="0"/>
        </dgm:presLayoutVars>
      </dgm:prSet>
      <dgm:spPr/>
    </dgm:pt>
    <dgm:pt modelId="{F5391E5E-2EA5-4810-B72A-D4119F45EFD2}" type="pres">
      <dgm:prSet presAssocID="{FF5F6F1E-C1F4-42FE-80AF-2CAE601AFE39}" presName="Accent12" presStyleCnt="0"/>
      <dgm:spPr/>
    </dgm:pt>
    <dgm:pt modelId="{F275284E-6769-4665-A295-9D543D135199}" type="pres">
      <dgm:prSet presAssocID="{FF5F6F1E-C1F4-42FE-80AF-2CAE601AFE39}" presName="AccentHold1" presStyleLbl="node1" presStyleIdx="14" presStyleCnt="17"/>
      <dgm:spPr/>
    </dgm:pt>
    <dgm:pt modelId="{04A7776B-24CF-4436-9788-8F872D3D76DB}" type="pres">
      <dgm:prSet presAssocID="{63BF8E43-49CC-47B9-AB86-A3289F1EBE10}" presName="Child4" presStyleLbl="node1" presStyleIdx="15" presStyleCnt="17" custScaleX="135648" custScaleY="116905">
        <dgm:presLayoutVars>
          <dgm:chMax val="0"/>
          <dgm:chPref val="0"/>
        </dgm:presLayoutVars>
      </dgm:prSet>
      <dgm:spPr/>
    </dgm:pt>
    <dgm:pt modelId="{B4F05D67-7AF6-4B8B-8F3A-FB2BF89E779E}" type="pres">
      <dgm:prSet presAssocID="{63BF8E43-49CC-47B9-AB86-A3289F1EBE10}" presName="Accent13" presStyleCnt="0"/>
      <dgm:spPr/>
    </dgm:pt>
    <dgm:pt modelId="{3A2547F7-301D-4543-9E59-57F276B2FF57}" type="pres">
      <dgm:prSet presAssocID="{63BF8E43-49CC-47B9-AB86-A3289F1EBE10}" presName="AccentHold1" presStyleLbl="node1" presStyleIdx="16" presStyleCnt="17"/>
      <dgm:spPr/>
    </dgm:pt>
  </dgm:ptLst>
  <dgm:cxnLst>
    <dgm:cxn modelId="{18F4B601-A7F0-4C06-A340-9E41C6DD60D8}" type="presOf" srcId="{12E09CFF-E7AE-4B06-9E6F-465E7DC673E5}" destId="{55936B63-1F21-490A-9A25-EEE7CF76A9C8}" srcOrd="0" destOrd="0" presId="urn:microsoft.com/office/officeart/2009/3/layout/CircleRelationship"/>
    <dgm:cxn modelId="{B8C8DD33-49AE-46E7-A52D-FD216273729A}" type="presOf" srcId="{B9C4006A-BF67-48C0-8670-46ABB0885DA9}" destId="{1ADBF3B1-1E39-48CA-BD88-E58D2D04D3CA}" srcOrd="0" destOrd="0" presId="urn:microsoft.com/office/officeart/2009/3/layout/CircleRelationship"/>
    <dgm:cxn modelId="{BDFDD252-7D06-4D31-B0D5-4D7BE6169015}" srcId="{91FDC4AA-56CD-4B00-951F-4A1C733201DE}" destId="{63BF8E43-49CC-47B9-AB86-A3289F1EBE10}" srcOrd="3" destOrd="0" parTransId="{311BB730-4D68-4984-8D28-7F6B2F889E94}" sibTransId="{C652CED8-1A06-477D-BB9A-FDFA6F549CE2}"/>
    <dgm:cxn modelId="{E4A59C57-37F0-4264-AA74-B4B7CD93B192}" srcId="{12E09CFF-E7AE-4B06-9E6F-465E7DC673E5}" destId="{91FDC4AA-56CD-4B00-951F-4A1C733201DE}" srcOrd="0" destOrd="0" parTransId="{9456B299-7FDF-4BF1-A8EC-1D28FCE78953}" sibTransId="{4922A83D-9B8C-450B-AAD2-70E9DB99DFB5}"/>
    <dgm:cxn modelId="{D892ED8F-C8D4-40E8-86AE-C8E9B1BAFFCA}" type="presOf" srcId="{63BF8E43-49CC-47B9-AB86-A3289F1EBE10}" destId="{04A7776B-24CF-4436-9788-8F872D3D76DB}" srcOrd="0" destOrd="0" presId="urn:microsoft.com/office/officeart/2009/3/layout/CircleRelationship"/>
    <dgm:cxn modelId="{B38A31A1-613B-442A-B61E-918EDF2D13ED}" srcId="{91FDC4AA-56CD-4B00-951F-4A1C733201DE}" destId="{D2EB0F47-6FC3-4E51-97D3-645021E5153B}" srcOrd="0" destOrd="0" parTransId="{68330E12-2E44-41B5-9B7D-74EB46E2A0DF}" sibTransId="{58045B35-3BBE-4793-B818-9799525D826A}"/>
    <dgm:cxn modelId="{80022CA6-1ACE-47C3-9781-A0BC8B7327AA}" type="presOf" srcId="{D2EB0F47-6FC3-4E51-97D3-645021E5153B}" destId="{747397A6-5A6B-476F-A272-B078A54202B6}" srcOrd="0" destOrd="0" presId="urn:microsoft.com/office/officeart/2009/3/layout/CircleRelationship"/>
    <dgm:cxn modelId="{17A3EFC5-741E-4685-869E-B41EB69039DC}" srcId="{91FDC4AA-56CD-4B00-951F-4A1C733201DE}" destId="{B9C4006A-BF67-48C0-8670-46ABB0885DA9}" srcOrd="1" destOrd="0" parTransId="{F138C40A-AF0B-43FE-89B3-9F0D0A646781}" sibTransId="{1BF3AD64-AEEE-4DCA-8AE4-3D8FE48F655E}"/>
    <dgm:cxn modelId="{246D51DA-AE9B-4B86-AD9E-70CFFFDF136A}" srcId="{91FDC4AA-56CD-4B00-951F-4A1C733201DE}" destId="{FF5F6F1E-C1F4-42FE-80AF-2CAE601AFE39}" srcOrd="2" destOrd="0" parTransId="{473F9F76-1B11-4730-807A-0F0DAF74BFF9}" sibTransId="{7B122879-1017-4DFA-B051-C3BB286E2374}"/>
    <dgm:cxn modelId="{9C0AB6E2-6B25-4848-8804-77A210A4BE8C}" type="presOf" srcId="{91FDC4AA-56CD-4B00-951F-4A1C733201DE}" destId="{D02BF155-CF79-436D-A8E5-AE41B1CD51DD}" srcOrd="0" destOrd="0" presId="urn:microsoft.com/office/officeart/2009/3/layout/CircleRelationship"/>
    <dgm:cxn modelId="{A3E14CFC-0B38-41C4-A9C4-DAC57ADD2330}" type="presOf" srcId="{FF5F6F1E-C1F4-42FE-80AF-2CAE601AFE39}" destId="{FE84D16C-111A-400E-9BCF-63030340799B}" srcOrd="0" destOrd="0" presId="urn:microsoft.com/office/officeart/2009/3/layout/CircleRelationship"/>
    <dgm:cxn modelId="{42054F8D-1CDB-4AAF-B8A7-D919337C56C2}" type="presParOf" srcId="{55936B63-1F21-490A-9A25-EEE7CF76A9C8}" destId="{D02BF155-CF79-436D-A8E5-AE41B1CD51DD}" srcOrd="0" destOrd="0" presId="urn:microsoft.com/office/officeart/2009/3/layout/CircleRelationship"/>
    <dgm:cxn modelId="{0FE6A64B-4729-4D58-858D-10614AB79C0E}" type="presParOf" srcId="{55936B63-1F21-490A-9A25-EEE7CF76A9C8}" destId="{0C70DA6D-F781-42AA-B358-DFE8232BCBED}" srcOrd="1" destOrd="0" presId="urn:microsoft.com/office/officeart/2009/3/layout/CircleRelationship"/>
    <dgm:cxn modelId="{7A1BFB9E-B62A-4A09-96E4-DFD1DA758F32}" type="presParOf" srcId="{55936B63-1F21-490A-9A25-EEE7CF76A9C8}" destId="{6043F2B6-7C4B-4450-97F5-2190D2E390CD}" srcOrd="2" destOrd="0" presId="urn:microsoft.com/office/officeart/2009/3/layout/CircleRelationship"/>
    <dgm:cxn modelId="{8F0D5BBF-FFB4-4DFB-ADD8-D5E4C7F90F77}" type="presParOf" srcId="{55936B63-1F21-490A-9A25-EEE7CF76A9C8}" destId="{F6770B6A-B06F-46B7-AC2C-AF87739CFE68}" srcOrd="3" destOrd="0" presId="urn:microsoft.com/office/officeart/2009/3/layout/CircleRelationship"/>
    <dgm:cxn modelId="{881A9074-58F2-41AF-B95F-973B4FE46A24}" type="presParOf" srcId="{55936B63-1F21-490A-9A25-EEE7CF76A9C8}" destId="{C83F6B88-53E9-421C-AFF8-D10C19BAD099}" srcOrd="4" destOrd="0" presId="urn:microsoft.com/office/officeart/2009/3/layout/CircleRelationship"/>
    <dgm:cxn modelId="{18B6CC13-8317-4890-ADC2-D34B13A0F4BD}" type="presParOf" srcId="{55936B63-1F21-490A-9A25-EEE7CF76A9C8}" destId="{9631D71C-E637-4F7F-80D2-DDDC4CB7F4A8}" srcOrd="5" destOrd="0" presId="urn:microsoft.com/office/officeart/2009/3/layout/CircleRelationship"/>
    <dgm:cxn modelId="{FC57560C-A6EA-4537-993B-49E415C4C928}" type="presParOf" srcId="{55936B63-1F21-490A-9A25-EEE7CF76A9C8}" destId="{C152B760-579F-4EC6-BC22-66D7B8776CAF}" srcOrd="6" destOrd="0" presId="urn:microsoft.com/office/officeart/2009/3/layout/CircleRelationship"/>
    <dgm:cxn modelId="{3788EFF3-19E2-40D2-805B-B191274BB53A}" type="presParOf" srcId="{55936B63-1F21-490A-9A25-EEE7CF76A9C8}" destId="{747397A6-5A6B-476F-A272-B078A54202B6}" srcOrd="7" destOrd="0" presId="urn:microsoft.com/office/officeart/2009/3/layout/CircleRelationship"/>
    <dgm:cxn modelId="{C994E598-5A27-4FA8-BA93-8E7543B94D7F}" type="presParOf" srcId="{55936B63-1F21-490A-9A25-EEE7CF76A9C8}" destId="{D14B1BC2-F377-4858-A37D-0AA5E233FC42}" srcOrd="8" destOrd="0" presId="urn:microsoft.com/office/officeart/2009/3/layout/CircleRelationship"/>
    <dgm:cxn modelId="{C5D8AD6D-9B51-407A-A076-412B692A001B}" type="presParOf" srcId="{D14B1BC2-F377-4858-A37D-0AA5E233FC42}" destId="{23822F17-157B-425E-96FE-9752F1898934}" srcOrd="0" destOrd="0" presId="urn:microsoft.com/office/officeart/2009/3/layout/CircleRelationship"/>
    <dgm:cxn modelId="{39656FC8-FD1D-4EFC-BF12-57FD09C072D2}" type="presParOf" srcId="{55936B63-1F21-490A-9A25-EEE7CF76A9C8}" destId="{E8B50D2C-396E-4196-9B32-DBF0D5F373CF}" srcOrd="9" destOrd="0" presId="urn:microsoft.com/office/officeart/2009/3/layout/CircleRelationship"/>
    <dgm:cxn modelId="{A44CBFBE-015F-4101-947D-690C94897410}" type="presParOf" srcId="{E8B50D2C-396E-4196-9B32-DBF0D5F373CF}" destId="{148BCE3F-534B-4ADE-8A7C-5502D24DCCDE}" srcOrd="0" destOrd="0" presId="urn:microsoft.com/office/officeart/2009/3/layout/CircleRelationship"/>
    <dgm:cxn modelId="{50D36214-6BAC-4314-984E-A6368601988D}" type="presParOf" srcId="{55936B63-1F21-490A-9A25-EEE7CF76A9C8}" destId="{1ADBF3B1-1E39-48CA-BD88-E58D2D04D3CA}" srcOrd="10" destOrd="0" presId="urn:microsoft.com/office/officeart/2009/3/layout/CircleRelationship"/>
    <dgm:cxn modelId="{DFDB2F1E-C1E8-4328-A2B5-B65A1E25DD1B}" type="presParOf" srcId="{55936B63-1F21-490A-9A25-EEE7CF76A9C8}" destId="{D27BADEF-7588-48F3-B1AC-E44987F5C5F5}" srcOrd="11" destOrd="0" presId="urn:microsoft.com/office/officeart/2009/3/layout/CircleRelationship"/>
    <dgm:cxn modelId="{7D08EF56-77FD-4D0C-A526-2C9CCB9DD887}" type="presParOf" srcId="{D27BADEF-7588-48F3-B1AC-E44987F5C5F5}" destId="{9149E390-A487-44C8-84E1-63A160C10DC2}" srcOrd="0" destOrd="0" presId="urn:microsoft.com/office/officeart/2009/3/layout/CircleRelationship"/>
    <dgm:cxn modelId="{04C3AD94-8333-4978-B4B7-CB8FCA655F55}" type="presParOf" srcId="{55936B63-1F21-490A-9A25-EEE7CF76A9C8}" destId="{E78851AE-E611-4D34-B68D-2CBA09728DA6}" srcOrd="12" destOrd="0" presId="urn:microsoft.com/office/officeart/2009/3/layout/CircleRelationship"/>
    <dgm:cxn modelId="{6E0882D4-5AC2-4012-97C8-FFD316C1A1A2}" type="presParOf" srcId="{E78851AE-E611-4D34-B68D-2CBA09728DA6}" destId="{55B6D10E-A2DF-497C-B30D-F677F7518585}" srcOrd="0" destOrd="0" presId="urn:microsoft.com/office/officeart/2009/3/layout/CircleRelationship"/>
    <dgm:cxn modelId="{0C36EFF9-F76A-43DE-8A31-01E4FFAFD671}" type="presParOf" srcId="{55936B63-1F21-490A-9A25-EEE7CF76A9C8}" destId="{CE1304C0-9E4D-4303-AE0B-251DB81E0FFC}" srcOrd="13" destOrd="0" presId="urn:microsoft.com/office/officeart/2009/3/layout/CircleRelationship"/>
    <dgm:cxn modelId="{1F2C6E08-BB70-4834-88DF-E8A34923A378}" type="presParOf" srcId="{CE1304C0-9E4D-4303-AE0B-251DB81E0FFC}" destId="{B2DDC4A1-0691-45D2-B742-398644079C69}" srcOrd="0" destOrd="0" presId="urn:microsoft.com/office/officeart/2009/3/layout/CircleRelationship"/>
    <dgm:cxn modelId="{DC8671C0-2574-4C00-8E5F-2E3DE97025B6}" type="presParOf" srcId="{55936B63-1F21-490A-9A25-EEE7CF76A9C8}" destId="{FE84D16C-111A-400E-9BCF-63030340799B}" srcOrd="14" destOrd="0" presId="urn:microsoft.com/office/officeart/2009/3/layout/CircleRelationship"/>
    <dgm:cxn modelId="{808177B4-06EF-473A-914A-9865582433D9}" type="presParOf" srcId="{55936B63-1F21-490A-9A25-EEE7CF76A9C8}" destId="{F5391E5E-2EA5-4810-B72A-D4119F45EFD2}" srcOrd="15" destOrd="0" presId="urn:microsoft.com/office/officeart/2009/3/layout/CircleRelationship"/>
    <dgm:cxn modelId="{BF592E10-314C-4C50-B7A3-0C47D33BB987}" type="presParOf" srcId="{F5391E5E-2EA5-4810-B72A-D4119F45EFD2}" destId="{F275284E-6769-4665-A295-9D543D135199}" srcOrd="0" destOrd="0" presId="urn:microsoft.com/office/officeart/2009/3/layout/CircleRelationship"/>
    <dgm:cxn modelId="{6CE6FD4E-4C76-4705-9604-24EA35386A7E}" type="presParOf" srcId="{55936B63-1F21-490A-9A25-EEE7CF76A9C8}" destId="{04A7776B-24CF-4436-9788-8F872D3D76DB}" srcOrd="16" destOrd="0" presId="urn:microsoft.com/office/officeart/2009/3/layout/CircleRelationship"/>
    <dgm:cxn modelId="{617919EE-5DD2-4BEC-B3BB-32C8447BD371}" type="presParOf" srcId="{55936B63-1F21-490A-9A25-EEE7CF76A9C8}" destId="{B4F05D67-7AF6-4B8B-8F3A-FB2BF89E779E}" srcOrd="17" destOrd="0" presId="urn:microsoft.com/office/officeart/2009/3/layout/CircleRelationship"/>
    <dgm:cxn modelId="{20659618-4F2F-45B8-81D8-EED4F583563C}" type="presParOf" srcId="{B4F05D67-7AF6-4B8B-8F3A-FB2BF89E779E}" destId="{3A2547F7-301D-4543-9E59-57F276B2FF57}" srcOrd="0" destOrd="0" presId="urn:microsoft.com/office/officeart/2009/3/layout/CircleRelationship"/>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2E09CFF-E7AE-4B06-9E6F-465E7DC673E5}" type="doc">
      <dgm:prSet loTypeId="urn:microsoft.com/office/officeart/2005/8/layout/radial4" loCatId="relationship" qsTypeId="urn:microsoft.com/office/officeart/2005/8/quickstyle/3d3" qsCatId="3D" csTypeId="urn:microsoft.com/office/officeart/2005/8/colors/accent1_2" csCatId="accent1" phldr="1"/>
      <dgm:spPr/>
      <dgm:t>
        <a:bodyPr/>
        <a:lstStyle/>
        <a:p>
          <a:endParaRPr lang="en-US"/>
        </a:p>
      </dgm:t>
    </dgm:pt>
    <dgm:pt modelId="{55EF4B1F-7750-4A1B-BCD9-C37BC40A8BFD}">
      <dgm:prSet custT="1"/>
      <dgm:spPr/>
      <dgm:t>
        <a:bodyPr/>
        <a:lstStyle/>
        <a:p>
          <a:r>
            <a:rPr lang="en-US" sz="1600" b="1" dirty="0">
              <a:latin typeface="Palatino Linotype" panose="02040502050505030304" pitchFamily="18" charset="0"/>
            </a:rPr>
            <a:t>International Markets</a:t>
          </a:r>
        </a:p>
      </dgm:t>
    </dgm:pt>
    <dgm:pt modelId="{5F80E74F-03D6-4992-8890-58A972DEEA72}" type="parTrans" cxnId="{1936969E-867F-4759-9287-1FD3967208F9}">
      <dgm:prSet/>
      <dgm:spPr/>
      <dgm:t>
        <a:bodyPr/>
        <a:lstStyle/>
        <a:p>
          <a:endParaRPr lang="en-US"/>
        </a:p>
      </dgm:t>
    </dgm:pt>
    <dgm:pt modelId="{FFEC1961-2225-48B5-BF16-51E248CF403F}" type="sibTrans" cxnId="{1936969E-867F-4759-9287-1FD3967208F9}">
      <dgm:prSet/>
      <dgm:spPr/>
      <dgm:t>
        <a:bodyPr/>
        <a:lstStyle/>
        <a:p>
          <a:endParaRPr lang="en-US"/>
        </a:p>
      </dgm:t>
    </dgm:pt>
    <dgm:pt modelId="{1FB33BCA-D556-4F04-BE05-ED5F71DEF7E4}">
      <dgm:prSet custT="1"/>
      <dgm:spPr/>
      <dgm:t>
        <a:bodyPr/>
        <a:lstStyle/>
        <a:p>
          <a:r>
            <a:rPr lang="en-US" sz="1200" b="1" dirty="0">
              <a:latin typeface="Palatino Linotype" panose="02040502050505030304" pitchFamily="18" charset="0"/>
            </a:rPr>
            <a:t>Foreign Direct Investment (FDI</a:t>
          </a:r>
          <a:r>
            <a:rPr lang="en-US" sz="1200" dirty="0">
              <a:latin typeface="Palatino Linotype" panose="02040502050505030304" pitchFamily="18" charset="0"/>
            </a:rPr>
            <a:t>): Investment made by a company in a foreign country.</a:t>
          </a:r>
        </a:p>
      </dgm:t>
    </dgm:pt>
    <dgm:pt modelId="{8F13D670-F6CD-4C74-B96C-7939E7EBC0EF}" type="parTrans" cxnId="{5E45F3AA-876E-467F-B3E2-A3BE23BD0968}">
      <dgm:prSet/>
      <dgm:spPr/>
      <dgm:t>
        <a:bodyPr/>
        <a:lstStyle/>
        <a:p>
          <a:endParaRPr lang="en-US"/>
        </a:p>
      </dgm:t>
    </dgm:pt>
    <dgm:pt modelId="{F0F375F7-AE1A-41C4-AE39-6F5220409F26}" type="sibTrans" cxnId="{5E45F3AA-876E-467F-B3E2-A3BE23BD0968}">
      <dgm:prSet/>
      <dgm:spPr/>
      <dgm:t>
        <a:bodyPr/>
        <a:lstStyle/>
        <a:p>
          <a:endParaRPr lang="en-US"/>
        </a:p>
      </dgm:t>
    </dgm:pt>
    <dgm:pt modelId="{34829490-B835-4C3C-BF82-91143626C8A6}">
      <dgm:prSet custT="1"/>
      <dgm:spPr/>
      <dgm:t>
        <a:bodyPr/>
        <a:lstStyle/>
        <a:p>
          <a:r>
            <a:rPr lang="en-US" sz="1200" b="1" dirty="0">
              <a:latin typeface="Palatino Linotype" panose="02040502050505030304" pitchFamily="18" charset="0"/>
            </a:rPr>
            <a:t>Joint Venture</a:t>
          </a:r>
          <a:r>
            <a:rPr lang="en-US" sz="1200" dirty="0">
              <a:latin typeface="Palatino Linotype" panose="02040502050505030304" pitchFamily="18" charset="0"/>
            </a:rPr>
            <a:t>: A business partnership between two or more companies from different countries.</a:t>
          </a:r>
        </a:p>
      </dgm:t>
    </dgm:pt>
    <dgm:pt modelId="{3DBA84E9-74DA-4440-81BC-C64F1FB2E402}" type="parTrans" cxnId="{6AB3A189-B05E-4600-A237-AF651178CC41}">
      <dgm:prSet/>
      <dgm:spPr/>
      <dgm:t>
        <a:bodyPr/>
        <a:lstStyle/>
        <a:p>
          <a:endParaRPr lang="en-US"/>
        </a:p>
      </dgm:t>
    </dgm:pt>
    <dgm:pt modelId="{6D2C8131-FA44-4AD7-8F7A-BF1753E42774}" type="sibTrans" cxnId="{6AB3A189-B05E-4600-A237-AF651178CC41}">
      <dgm:prSet/>
      <dgm:spPr/>
      <dgm:t>
        <a:bodyPr/>
        <a:lstStyle/>
        <a:p>
          <a:endParaRPr lang="en-US"/>
        </a:p>
      </dgm:t>
    </dgm:pt>
    <dgm:pt modelId="{569F9190-10D2-407D-A6A5-92E74F6E59C2}">
      <dgm:prSet custT="1"/>
      <dgm:spPr/>
      <dgm:t>
        <a:bodyPr/>
        <a:lstStyle/>
        <a:p>
          <a:r>
            <a:rPr lang="en-US" sz="1200" b="1" dirty="0">
              <a:latin typeface="Palatino Linotype" panose="02040502050505030304" pitchFamily="18" charset="0"/>
            </a:rPr>
            <a:t>Market Entry Strategy</a:t>
          </a:r>
          <a:r>
            <a:rPr lang="en-US" sz="1200" dirty="0">
              <a:latin typeface="Palatino Linotype" panose="02040502050505030304" pitchFamily="18" charset="0"/>
            </a:rPr>
            <a:t>: A plan for entering a new market in a foreign country.</a:t>
          </a:r>
        </a:p>
      </dgm:t>
    </dgm:pt>
    <dgm:pt modelId="{BFE22CDB-2758-4955-9807-473D2557F2A1}" type="parTrans" cxnId="{F35A3F81-3022-4C9B-AE57-ACAB2FAE9F9C}">
      <dgm:prSet/>
      <dgm:spPr/>
      <dgm:t>
        <a:bodyPr/>
        <a:lstStyle/>
        <a:p>
          <a:endParaRPr lang="en-US"/>
        </a:p>
      </dgm:t>
    </dgm:pt>
    <dgm:pt modelId="{83961301-677C-4431-A34E-8114887C2C95}" type="sibTrans" cxnId="{F35A3F81-3022-4C9B-AE57-ACAB2FAE9F9C}">
      <dgm:prSet/>
      <dgm:spPr/>
      <dgm:t>
        <a:bodyPr/>
        <a:lstStyle/>
        <a:p>
          <a:endParaRPr lang="en-US"/>
        </a:p>
      </dgm:t>
    </dgm:pt>
    <dgm:pt modelId="{8A017777-9507-4DFD-AAA3-8025B2929979}">
      <dgm:prSet custT="1"/>
      <dgm:spPr/>
      <dgm:t>
        <a:bodyPr/>
        <a:lstStyle/>
        <a:p>
          <a:r>
            <a:rPr lang="en-US" sz="1200" b="1" dirty="0">
              <a:latin typeface="Palatino Linotype" panose="02040502050505030304" pitchFamily="18" charset="0"/>
            </a:rPr>
            <a:t>Localization: </a:t>
          </a:r>
          <a:r>
            <a:rPr lang="en-US" sz="1200" dirty="0">
              <a:latin typeface="Palatino Linotype" panose="02040502050505030304" pitchFamily="18" charset="0"/>
            </a:rPr>
            <a:t>Adapting a product or service to meet the needs of a specific market or culture</a:t>
          </a:r>
        </a:p>
      </dgm:t>
    </dgm:pt>
    <dgm:pt modelId="{910B59FC-2048-4F0F-927F-83E9FFEB493C}" type="parTrans" cxnId="{F61E5613-A42B-43E1-98BA-55698D1BA296}">
      <dgm:prSet/>
      <dgm:spPr/>
      <dgm:t>
        <a:bodyPr/>
        <a:lstStyle/>
        <a:p>
          <a:endParaRPr lang="en-US"/>
        </a:p>
      </dgm:t>
    </dgm:pt>
    <dgm:pt modelId="{0FC832D9-71C3-4C1B-BECB-9EDE8E6F1FD4}" type="sibTrans" cxnId="{F61E5613-A42B-43E1-98BA-55698D1BA296}">
      <dgm:prSet/>
      <dgm:spPr/>
      <dgm:t>
        <a:bodyPr/>
        <a:lstStyle/>
        <a:p>
          <a:endParaRPr lang="en-US"/>
        </a:p>
      </dgm:t>
    </dgm:pt>
    <dgm:pt modelId="{9E3841E2-FF90-436B-8A1F-E708D78DDE1F}" type="pres">
      <dgm:prSet presAssocID="{12E09CFF-E7AE-4B06-9E6F-465E7DC673E5}" presName="cycle" presStyleCnt="0">
        <dgm:presLayoutVars>
          <dgm:chMax val="1"/>
          <dgm:dir/>
          <dgm:animLvl val="ctr"/>
          <dgm:resizeHandles val="exact"/>
        </dgm:presLayoutVars>
      </dgm:prSet>
      <dgm:spPr/>
    </dgm:pt>
    <dgm:pt modelId="{6DC0D233-6557-47C7-9FE3-1601BB96E9A5}" type="pres">
      <dgm:prSet presAssocID="{55EF4B1F-7750-4A1B-BCD9-C37BC40A8BFD}" presName="centerShape" presStyleLbl="node0" presStyleIdx="0" presStyleCnt="1"/>
      <dgm:spPr/>
    </dgm:pt>
    <dgm:pt modelId="{90E17A40-3F6B-4461-8FE2-FB6E5EAD6B5A}" type="pres">
      <dgm:prSet presAssocID="{8F13D670-F6CD-4C74-B96C-7939E7EBC0EF}" presName="parTrans" presStyleLbl="bgSibTrans2D1" presStyleIdx="0" presStyleCnt="4"/>
      <dgm:spPr/>
    </dgm:pt>
    <dgm:pt modelId="{D7F3DAF1-C896-4C17-8781-9AE00C8D99A8}" type="pres">
      <dgm:prSet presAssocID="{1FB33BCA-D556-4F04-BE05-ED5F71DEF7E4}" presName="node" presStyleLbl="node1" presStyleIdx="0" presStyleCnt="4">
        <dgm:presLayoutVars>
          <dgm:bulletEnabled val="1"/>
        </dgm:presLayoutVars>
      </dgm:prSet>
      <dgm:spPr/>
    </dgm:pt>
    <dgm:pt modelId="{9AB9E9E9-DBF3-4A4B-84BF-3017C718B444}" type="pres">
      <dgm:prSet presAssocID="{3DBA84E9-74DA-4440-81BC-C64F1FB2E402}" presName="parTrans" presStyleLbl="bgSibTrans2D1" presStyleIdx="1" presStyleCnt="4"/>
      <dgm:spPr/>
    </dgm:pt>
    <dgm:pt modelId="{7C0999CF-AA94-4BC0-A097-235F5827FEDD}" type="pres">
      <dgm:prSet presAssocID="{34829490-B835-4C3C-BF82-91143626C8A6}" presName="node" presStyleLbl="node1" presStyleIdx="1" presStyleCnt="4">
        <dgm:presLayoutVars>
          <dgm:bulletEnabled val="1"/>
        </dgm:presLayoutVars>
      </dgm:prSet>
      <dgm:spPr/>
    </dgm:pt>
    <dgm:pt modelId="{325EA18B-1131-4611-9468-3278F9439267}" type="pres">
      <dgm:prSet presAssocID="{BFE22CDB-2758-4955-9807-473D2557F2A1}" presName="parTrans" presStyleLbl="bgSibTrans2D1" presStyleIdx="2" presStyleCnt="4"/>
      <dgm:spPr/>
    </dgm:pt>
    <dgm:pt modelId="{30E9A38B-C896-4BA5-8983-CFCB82FE9124}" type="pres">
      <dgm:prSet presAssocID="{569F9190-10D2-407D-A6A5-92E74F6E59C2}" presName="node" presStyleLbl="node1" presStyleIdx="2" presStyleCnt="4">
        <dgm:presLayoutVars>
          <dgm:bulletEnabled val="1"/>
        </dgm:presLayoutVars>
      </dgm:prSet>
      <dgm:spPr/>
    </dgm:pt>
    <dgm:pt modelId="{5D631B77-9B3C-4FAF-B04C-23535EA52D32}" type="pres">
      <dgm:prSet presAssocID="{910B59FC-2048-4F0F-927F-83E9FFEB493C}" presName="parTrans" presStyleLbl="bgSibTrans2D1" presStyleIdx="3" presStyleCnt="4"/>
      <dgm:spPr/>
    </dgm:pt>
    <dgm:pt modelId="{23200733-7EB9-4F91-8E0D-E3EE7CC257C5}" type="pres">
      <dgm:prSet presAssocID="{8A017777-9507-4DFD-AAA3-8025B2929979}" presName="node" presStyleLbl="node1" presStyleIdx="3" presStyleCnt="4">
        <dgm:presLayoutVars>
          <dgm:bulletEnabled val="1"/>
        </dgm:presLayoutVars>
      </dgm:prSet>
      <dgm:spPr/>
    </dgm:pt>
  </dgm:ptLst>
  <dgm:cxnLst>
    <dgm:cxn modelId="{F61E5613-A42B-43E1-98BA-55698D1BA296}" srcId="{55EF4B1F-7750-4A1B-BCD9-C37BC40A8BFD}" destId="{8A017777-9507-4DFD-AAA3-8025B2929979}" srcOrd="3" destOrd="0" parTransId="{910B59FC-2048-4F0F-927F-83E9FFEB493C}" sibTransId="{0FC832D9-71C3-4C1B-BECB-9EDE8E6F1FD4}"/>
    <dgm:cxn modelId="{097ACC38-C25D-437C-AC63-CF7AFC3640FA}" type="presOf" srcId="{910B59FC-2048-4F0F-927F-83E9FFEB493C}" destId="{5D631B77-9B3C-4FAF-B04C-23535EA52D32}" srcOrd="0" destOrd="0" presId="urn:microsoft.com/office/officeart/2005/8/layout/radial4"/>
    <dgm:cxn modelId="{25920045-4A1A-41DC-8C40-1F20A2655911}" type="presOf" srcId="{1FB33BCA-D556-4F04-BE05-ED5F71DEF7E4}" destId="{D7F3DAF1-C896-4C17-8781-9AE00C8D99A8}" srcOrd="0" destOrd="0" presId="urn:microsoft.com/office/officeart/2005/8/layout/radial4"/>
    <dgm:cxn modelId="{A344BC7E-9655-4AE7-B9BE-3C8F669A79AF}" type="presOf" srcId="{12E09CFF-E7AE-4B06-9E6F-465E7DC673E5}" destId="{9E3841E2-FF90-436B-8A1F-E708D78DDE1F}" srcOrd="0" destOrd="0" presId="urn:microsoft.com/office/officeart/2005/8/layout/radial4"/>
    <dgm:cxn modelId="{F35A3F81-3022-4C9B-AE57-ACAB2FAE9F9C}" srcId="{55EF4B1F-7750-4A1B-BCD9-C37BC40A8BFD}" destId="{569F9190-10D2-407D-A6A5-92E74F6E59C2}" srcOrd="2" destOrd="0" parTransId="{BFE22CDB-2758-4955-9807-473D2557F2A1}" sibTransId="{83961301-677C-4431-A34E-8114887C2C95}"/>
    <dgm:cxn modelId="{6AB3A189-B05E-4600-A237-AF651178CC41}" srcId="{55EF4B1F-7750-4A1B-BCD9-C37BC40A8BFD}" destId="{34829490-B835-4C3C-BF82-91143626C8A6}" srcOrd="1" destOrd="0" parTransId="{3DBA84E9-74DA-4440-81BC-C64F1FB2E402}" sibTransId="{6D2C8131-FA44-4AD7-8F7A-BF1753E42774}"/>
    <dgm:cxn modelId="{AD1A348D-B068-4AC8-ADAE-AAD76208BB9B}" type="presOf" srcId="{8A017777-9507-4DFD-AAA3-8025B2929979}" destId="{23200733-7EB9-4F91-8E0D-E3EE7CC257C5}" srcOrd="0" destOrd="0" presId="urn:microsoft.com/office/officeart/2005/8/layout/radial4"/>
    <dgm:cxn modelId="{7148438D-334A-4D45-8EB6-7CB2D0427AD4}" type="presOf" srcId="{3DBA84E9-74DA-4440-81BC-C64F1FB2E402}" destId="{9AB9E9E9-DBF3-4A4B-84BF-3017C718B444}" srcOrd="0" destOrd="0" presId="urn:microsoft.com/office/officeart/2005/8/layout/radial4"/>
    <dgm:cxn modelId="{CE5D179D-D9C1-4B09-A5EE-9EA7A4ED8960}" type="presOf" srcId="{569F9190-10D2-407D-A6A5-92E74F6E59C2}" destId="{30E9A38B-C896-4BA5-8983-CFCB82FE9124}" srcOrd="0" destOrd="0" presId="urn:microsoft.com/office/officeart/2005/8/layout/radial4"/>
    <dgm:cxn modelId="{1936969E-867F-4759-9287-1FD3967208F9}" srcId="{12E09CFF-E7AE-4B06-9E6F-465E7DC673E5}" destId="{55EF4B1F-7750-4A1B-BCD9-C37BC40A8BFD}" srcOrd="0" destOrd="0" parTransId="{5F80E74F-03D6-4992-8890-58A972DEEA72}" sibTransId="{FFEC1961-2225-48B5-BF16-51E248CF403F}"/>
    <dgm:cxn modelId="{5E45F3AA-876E-467F-B3E2-A3BE23BD0968}" srcId="{55EF4B1F-7750-4A1B-BCD9-C37BC40A8BFD}" destId="{1FB33BCA-D556-4F04-BE05-ED5F71DEF7E4}" srcOrd="0" destOrd="0" parTransId="{8F13D670-F6CD-4C74-B96C-7939E7EBC0EF}" sibTransId="{F0F375F7-AE1A-41C4-AE39-6F5220409F26}"/>
    <dgm:cxn modelId="{FF252CAB-F6F6-402B-B235-241D19D684A6}" type="presOf" srcId="{34829490-B835-4C3C-BF82-91143626C8A6}" destId="{7C0999CF-AA94-4BC0-A097-235F5827FEDD}" srcOrd="0" destOrd="0" presId="urn:microsoft.com/office/officeart/2005/8/layout/radial4"/>
    <dgm:cxn modelId="{4370DCCA-21E0-4774-96B0-5EBCFD46272B}" type="presOf" srcId="{8F13D670-F6CD-4C74-B96C-7939E7EBC0EF}" destId="{90E17A40-3F6B-4461-8FE2-FB6E5EAD6B5A}" srcOrd="0" destOrd="0" presId="urn:microsoft.com/office/officeart/2005/8/layout/radial4"/>
    <dgm:cxn modelId="{2143FBE4-C1F1-4367-BC9C-6DE3B95374EB}" type="presOf" srcId="{55EF4B1F-7750-4A1B-BCD9-C37BC40A8BFD}" destId="{6DC0D233-6557-47C7-9FE3-1601BB96E9A5}" srcOrd="0" destOrd="0" presId="urn:microsoft.com/office/officeart/2005/8/layout/radial4"/>
    <dgm:cxn modelId="{116A16F8-AF87-4B7D-BC2F-9A7FF5EF3A8A}" type="presOf" srcId="{BFE22CDB-2758-4955-9807-473D2557F2A1}" destId="{325EA18B-1131-4611-9468-3278F9439267}" srcOrd="0" destOrd="0" presId="urn:microsoft.com/office/officeart/2005/8/layout/radial4"/>
    <dgm:cxn modelId="{53DCF6F7-FCD7-472D-9D6A-B0F74C6B0797}" type="presParOf" srcId="{9E3841E2-FF90-436B-8A1F-E708D78DDE1F}" destId="{6DC0D233-6557-47C7-9FE3-1601BB96E9A5}" srcOrd="0" destOrd="0" presId="urn:microsoft.com/office/officeart/2005/8/layout/radial4"/>
    <dgm:cxn modelId="{52A0DE00-DFEE-4D9F-974B-ACB3EA730947}" type="presParOf" srcId="{9E3841E2-FF90-436B-8A1F-E708D78DDE1F}" destId="{90E17A40-3F6B-4461-8FE2-FB6E5EAD6B5A}" srcOrd="1" destOrd="0" presId="urn:microsoft.com/office/officeart/2005/8/layout/radial4"/>
    <dgm:cxn modelId="{018627F6-227E-4CB1-BA7F-3AA6AD1F2B40}" type="presParOf" srcId="{9E3841E2-FF90-436B-8A1F-E708D78DDE1F}" destId="{D7F3DAF1-C896-4C17-8781-9AE00C8D99A8}" srcOrd="2" destOrd="0" presId="urn:microsoft.com/office/officeart/2005/8/layout/radial4"/>
    <dgm:cxn modelId="{E6250DB0-0188-4B7F-B5FE-FBB586485EE9}" type="presParOf" srcId="{9E3841E2-FF90-436B-8A1F-E708D78DDE1F}" destId="{9AB9E9E9-DBF3-4A4B-84BF-3017C718B444}" srcOrd="3" destOrd="0" presId="urn:microsoft.com/office/officeart/2005/8/layout/radial4"/>
    <dgm:cxn modelId="{30903D5D-7AE9-48AB-B316-C7CFF9911ED4}" type="presParOf" srcId="{9E3841E2-FF90-436B-8A1F-E708D78DDE1F}" destId="{7C0999CF-AA94-4BC0-A097-235F5827FEDD}" srcOrd="4" destOrd="0" presId="urn:microsoft.com/office/officeart/2005/8/layout/radial4"/>
    <dgm:cxn modelId="{4AD98E10-52E0-4217-AEA7-A69C58CB1C40}" type="presParOf" srcId="{9E3841E2-FF90-436B-8A1F-E708D78DDE1F}" destId="{325EA18B-1131-4611-9468-3278F9439267}" srcOrd="5" destOrd="0" presId="urn:microsoft.com/office/officeart/2005/8/layout/radial4"/>
    <dgm:cxn modelId="{8249C49B-577C-49CD-90D9-72553DB45516}" type="presParOf" srcId="{9E3841E2-FF90-436B-8A1F-E708D78DDE1F}" destId="{30E9A38B-C896-4BA5-8983-CFCB82FE9124}" srcOrd="6" destOrd="0" presId="urn:microsoft.com/office/officeart/2005/8/layout/radial4"/>
    <dgm:cxn modelId="{DE98A3CA-4775-4751-AC7F-DEF7A771F620}" type="presParOf" srcId="{9E3841E2-FF90-436B-8A1F-E708D78DDE1F}" destId="{5D631B77-9B3C-4FAF-B04C-23535EA52D32}" srcOrd="7" destOrd="0" presId="urn:microsoft.com/office/officeart/2005/8/layout/radial4"/>
    <dgm:cxn modelId="{8D562CB5-5ABA-4DBA-9AFF-FEA29CA5D8D1}" type="presParOf" srcId="{9E3841E2-FF90-436B-8A1F-E708D78DDE1F}" destId="{23200733-7EB9-4F91-8E0D-E3EE7CC257C5}" srcOrd="8" destOrd="0" presId="urn:microsoft.com/office/officeart/2005/8/layout/radial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2E09CFF-E7AE-4B06-9E6F-465E7DC673E5}" type="doc">
      <dgm:prSet loTypeId="urn:diagrams.loki3.com/BracketList" loCatId="list" qsTypeId="urn:microsoft.com/office/officeart/2005/8/quickstyle/simple2" qsCatId="simple" csTypeId="urn:microsoft.com/office/officeart/2005/8/colors/accent1_2" csCatId="accent1" phldr="1"/>
      <dgm:spPr/>
      <dgm:t>
        <a:bodyPr/>
        <a:lstStyle/>
        <a:p>
          <a:endParaRPr lang="en-US"/>
        </a:p>
      </dgm:t>
    </dgm:pt>
    <dgm:pt modelId="{51F5DA17-7E7C-42C4-888F-02818B7A815E}">
      <dgm:prSet custT="1"/>
      <dgm:spPr/>
      <dgm:t>
        <a:bodyPr/>
        <a:lstStyle/>
        <a:p>
          <a:r>
            <a:rPr lang="en-US" sz="1800" dirty="0">
              <a:latin typeface="Palatino Linotype" panose="02040502050505030304" pitchFamily="18" charset="0"/>
            </a:rPr>
            <a:t>A legally binding agreement between two or more parties that outlines the rights and obligations of each party.</a:t>
          </a:r>
        </a:p>
      </dgm:t>
    </dgm:pt>
    <dgm:pt modelId="{F5A58B02-3AD3-41EC-8C40-FE4D2860CEF0}" type="parTrans" cxnId="{63FF7D10-4E1E-4C6C-82E3-2B17E1496877}">
      <dgm:prSet/>
      <dgm:spPr/>
      <dgm:t>
        <a:bodyPr/>
        <a:lstStyle/>
        <a:p>
          <a:endParaRPr lang="en-US"/>
        </a:p>
      </dgm:t>
    </dgm:pt>
    <dgm:pt modelId="{FB1F01D9-348D-4E3A-95F2-1D422B62CC83}" type="sibTrans" cxnId="{63FF7D10-4E1E-4C6C-82E3-2B17E1496877}">
      <dgm:prSet/>
      <dgm:spPr/>
      <dgm:t>
        <a:bodyPr/>
        <a:lstStyle/>
        <a:p>
          <a:endParaRPr lang="en-US"/>
        </a:p>
      </dgm:t>
    </dgm:pt>
    <dgm:pt modelId="{8276BAF1-314B-463B-B105-E522430E5E9A}">
      <dgm:prSet/>
      <dgm:spPr/>
      <dgm:t>
        <a:bodyPr/>
        <a:lstStyle/>
        <a:p>
          <a:r>
            <a:rPr lang="en-US" b="1" dirty="0">
              <a:latin typeface="Palatino Linotype" panose="02040502050505030304" pitchFamily="18" charset="0"/>
            </a:rPr>
            <a:t>Contracts</a:t>
          </a:r>
        </a:p>
      </dgm:t>
    </dgm:pt>
    <dgm:pt modelId="{ABD88215-4B1D-490B-9DA1-9D4242BB2911}" type="parTrans" cxnId="{521B9CF1-2585-4E39-B897-0D3313376995}">
      <dgm:prSet/>
      <dgm:spPr/>
      <dgm:t>
        <a:bodyPr/>
        <a:lstStyle/>
        <a:p>
          <a:endParaRPr lang="en-US"/>
        </a:p>
      </dgm:t>
    </dgm:pt>
    <dgm:pt modelId="{3FDEBC79-EB50-40BB-BF61-47084721D86B}" type="sibTrans" cxnId="{521B9CF1-2585-4E39-B897-0D3313376995}">
      <dgm:prSet/>
      <dgm:spPr/>
      <dgm:t>
        <a:bodyPr/>
        <a:lstStyle/>
        <a:p>
          <a:endParaRPr lang="en-US"/>
        </a:p>
      </dgm:t>
    </dgm:pt>
    <dgm:pt modelId="{74D31E77-D290-488A-851F-A6078D7D82E2}">
      <dgm:prSet custT="1"/>
      <dgm:spPr/>
      <dgm:t>
        <a:bodyPr/>
        <a:lstStyle/>
        <a:p>
          <a:r>
            <a:rPr lang="en-US" sz="1800" dirty="0">
              <a:latin typeface="Palatino Linotype" panose="02040502050505030304" pitchFamily="18" charset="0"/>
            </a:rPr>
            <a:t>Contracts can be written or verbal, but it is generally recommended to have written contracts to avoid any misunderstandings or disputes.</a:t>
          </a:r>
        </a:p>
      </dgm:t>
    </dgm:pt>
    <dgm:pt modelId="{FC012B8A-5DAD-4573-8E6F-4498223A7634}" type="parTrans" cxnId="{4E56BE82-CCAE-4151-9A9C-A2D4D30699C5}">
      <dgm:prSet/>
      <dgm:spPr/>
      <dgm:t>
        <a:bodyPr/>
        <a:lstStyle/>
        <a:p>
          <a:endParaRPr lang="en-US"/>
        </a:p>
      </dgm:t>
    </dgm:pt>
    <dgm:pt modelId="{15F3D8DA-BDC9-43C5-A47F-B0CF33E04D7D}" type="sibTrans" cxnId="{4E56BE82-CCAE-4151-9A9C-A2D4D30699C5}">
      <dgm:prSet/>
      <dgm:spPr/>
      <dgm:t>
        <a:bodyPr/>
        <a:lstStyle/>
        <a:p>
          <a:endParaRPr lang="en-US"/>
        </a:p>
      </dgm:t>
    </dgm:pt>
    <dgm:pt modelId="{58A4EF00-3EC5-4D95-882F-54B9DD5A689C}">
      <dgm:prSet custT="1"/>
      <dgm:spPr/>
      <dgm:t>
        <a:bodyPr/>
        <a:lstStyle/>
        <a:p>
          <a:r>
            <a:rPr lang="en-US" sz="1800" dirty="0">
              <a:latin typeface="Palatino Linotype" panose="02040502050505030304" pitchFamily="18" charset="0"/>
            </a:rPr>
            <a:t>Key terms related to contracts include offer, acceptance, consideration, and breach of contract.</a:t>
          </a:r>
        </a:p>
      </dgm:t>
    </dgm:pt>
    <dgm:pt modelId="{A72EACDB-B2C0-4560-9799-6566B6E7EA2D}" type="parTrans" cxnId="{53ECB97F-40BB-440E-900F-5867A5DE5527}">
      <dgm:prSet/>
      <dgm:spPr/>
      <dgm:t>
        <a:bodyPr/>
        <a:lstStyle/>
        <a:p>
          <a:endParaRPr lang="en-US"/>
        </a:p>
      </dgm:t>
    </dgm:pt>
    <dgm:pt modelId="{C0655E8F-D9FD-43AD-A64F-899493C722B4}" type="sibTrans" cxnId="{53ECB97F-40BB-440E-900F-5867A5DE5527}">
      <dgm:prSet/>
      <dgm:spPr/>
      <dgm:t>
        <a:bodyPr/>
        <a:lstStyle/>
        <a:p>
          <a:endParaRPr lang="en-US"/>
        </a:p>
      </dgm:t>
    </dgm:pt>
    <dgm:pt modelId="{D9C331CC-6A4D-4510-B305-155C8CAAA2A2}">
      <dgm:prSet custT="1"/>
      <dgm:spPr/>
      <dgm:t>
        <a:bodyPr/>
        <a:lstStyle/>
        <a:p>
          <a:endParaRPr lang="en-US" sz="1800" dirty="0">
            <a:latin typeface="Palatino Linotype" panose="02040502050505030304" pitchFamily="18" charset="0"/>
          </a:endParaRPr>
        </a:p>
      </dgm:t>
    </dgm:pt>
    <dgm:pt modelId="{2AD5D2D4-A6A4-45F0-9A6D-D5F41333A46B}" type="parTrans" cxnId="{84B8F3CB-A15E-4929-85A4-7830068AD7E7}">
      <dgm:prSet/>
      <dgm:spPr/>
      <dgm:t>
        <a:bodyPr/>
        <a:lstStyle/>
        <a:p>
          <a:endParaRPr lang="en-US"/>
        </a:p>
      </dgm:t>
    </dgm:pt>
    <dgm:pt modelId="{42524CAC-DB5C-4916-A263-BB86176F1620}" type="sibTrans" cxnId="{84B8F3CB-A15E-4929-85A4-7830068AD7E7}">
      <dgm:prSet/>
      <dgm:spPr/>
      <dgm:t>
        <a:bodyPr/>
        <a:lstStyle/>
        <a:p>
          <a:endParaRPr lang="en-US"/>
        </a:p>
      </dgm:t>
    </dgm:pt>
    <dgm:pt modelId="{F2D3E391-4883-44C5-A889-FFAA31048F6D}">
      <dgm:prSet custT="1"/>
      <dgm:spPr/>
      <dgm:t>
        <a:bodyPr/>
        <a:lstStyle/>
        <a:p>
          <a:endParaRPr lang="en-US" sz="1800" dirty="0">
            <a:latin typeface="Palatino Linotype" panose="02040502050505030304" pitchFamily="18" charset="0"/>
          </a:endParaRPr>
        </a:p>
      </dgm:t>
    </dgm:pt>
    <dgm:pt modelId="{2E25DEF3-EB27-45E7-903B-55A32753C009}" type="parTrans" cxnId="{62B54B59-D22A-4AD0-9A8A-1BF239F8637E}">
      <dgm:prSet/>
      <dgm:spPr/>
      <dgm:t>
        <a:bodyPr/>
        <a:lstStyle/>
        <a:p>
          <a:endParaRPr lang="en-US"/>
        </a:p>
      </dgm:t>
    </dgm:pt>
    <dgm:pt modelId="{222459DE-D7E4-4F75-A0EA-91F58383AFDF}" type="sibTrans" cxnId="{62B54B59-D22A-4AD0-9A8A-1BF239F8637E}">
      <dgm:prSet/>
      <dgm:spPr/>
      <dgm:t>
        <a:bodyPr/>
        <a:lstStyle/>
        <a:p>
          <a:endParaRPr lang="en-US"/>
        </a:p>
      </dgm:t>
    </dgm:pt>
    <dgm:pt modelId="{7E31DE26-BFCB-4F10-9107-DAFF120DE02A}" type="pres">
      <dgm:prSet presAssocID="{12E09CFF-E7AE-4B06-9E6F-465E7DC673E5}" presName="Name0" presStyleCnt="0">
        <dgm:presLayoutVars>
          <dgm:dir/>
          <dgm:animLvl val="lvl"/>
          <dgm:resizeHandles val="exact"/>
        </dgm:presLayoutVars>
      </dgm:prSet>
      <dgm:spPr/>
    </dgm:pt>
    <dgm:pt modelId="{425AA8EB-0FBD-4051-9D2E-CFDDA8507AF0}" type="pres">
      <dgm:prSet presAssocID="{8276BAF1-314B-463B-B105-E522430E5E9A}" presName="linNode" presStyleCnt="0"/>
      <dgm:spPr/>
    </dgm:pt>
    <dgm:pt modelId="{B8507FB8-DF02-47F3-8CFA-B0890C3ABFBA}" type="pres">
      <dgm:prSet presAssocID="{8276BAF1-314B-463B-B105-E522430E5E9A}" presName="parTx" presStyleLbl="revTx" presStyleIdx="0" presStyleCnt="1">
        <dgm:presLayoutVars>
          <dgm:chMax val="1"/>
          <dgm:bulletEnabled val="1"/>
        </dgm:presLayoutVars>
      </dgm:prSet>
      <dgm:spPr/>
    </dgm:pt>
    <dgm:pt modelId="{776E2686-60E0-4283-9E69-165A3352A5A8}" type="pres">
      <dgm:prSet presAssocID="{8276BAF1-314B-463B-B105-E522430E5E9A}" presName="bracket" presStyleLbl="parChTrans1D1" presStyleIdx="0" presStyleCnt="1"/>
      <dgm:spPr/>
    </dgm:pt>
    <dgm:pt modelId="{83EEBE59-43C8-4309-B1E3-0A75FF6C8530}" type="pres">
      <dgm:prSet presAssocID="{8276BAF1-314B-463B-B105-E522430E5E9A}" presName="spH" presStyleCnt="0"/>
      <dgm:spPr/>
    </dgm:pt>
    <dgm:pt modelId="{F7659506-8C9C-4088-9043-F109C48E74E5}" type="pres">
      <dgm:prSet presAssocID="{8276BAF1-314B-463B-B105-E522430E5E9A}" presName="desTx" presStyleLbl="node1" presStyleIdx="0" presStyleCnt="1">
        <dgm:presLayoutVars>
          <dgm:bulletEnabled val="1"/>
        </dgm:presLayoutVars>
      </dgm:prSet>
      <dgm:spPr/>
    </dgm:pt>
  </dgm:ptLst>
  <dgm:cxnLst>
    <dgm:cxn modelId="{63FF7D10-4E1E-4C6C-82E3-2B17E1496877}" srcId="{8276BAF1-314B-463B-B105-E522430E5E9A}" destId="{51F5DA17-7E7C-42C4-888F-02818B7A815E}" srcOrd="0" destOrd="0" parTransId="{F5A58B02-3AD3-41EC-8C40-FE4D2860CEF0}" sibTransId="{FB1F01D9-348D-4E3A-95F2-1D422B62CC83}"/>
    <dgm:cxn modelId="{8BA6766D-C314-4F4D-9FFB-47C4031B0033}" type="presOf" srcId="{12E09CFF-E7AE-4B06-9E6F-465E7DC673E5}" destId="{7E31DE26-BFCB-4F10-9107-DAFF120DE02A}" srcOrd="0" destOrd="0" presId="urn:diagrams.loki3.com/BracketList"/>
    <dgm:cxn modelId="{62B54B59-D22A-4AD0-9A8A-1BF239F8637E}" srcId="{8276BAF1-314B-463B-B105-E522430E5E9A}" destId="{F2D3E391-4883-44C5-A889-FFAA31048F6D}" srcOrd="3" destOrd="0" parTransId="{2E25DEF3-EB27-45E7-903B-55A32753C009}" sibTransId="{222459DE-D7E4-4F75-A0EA-91F58383AFDF}"/>
    <dgm:cxn modelId="{9679B97C-C6D0-4188-8ED7-E325F1EEE668}" type="presOf" srcId="{F2D3E391-4883-44C5-A889-FFAA31048F6D}" destId="{F7659506-8C9C-4088-9043-F109C48E74E5}" srcOrd="0" destOrd="3" presId="urn:diagrams.loki3.com/BracketList"/>
    <dgm:cxn modelId="{53ECB97F-40BB-440E-900F-5867A5DE5527}" srcId="{8276BAF1-314B-463B-B105-E522430E5E9A}" destId="{58A4EF00-3EC5-4D95-882F-54B9DD5A689C}" srcOrd="4" destOrd="0" parTransId="{A72EACDB-B2C0-4560-9799-6566B6E7EA2D}" sibTransId="{C0655E8F-D9FD-43AD-A64F-899493C722B4}"/>
    <dgm:cxn modelId="{4E56BE82-CCAE-4151-9A9C-A2D4D30699C5}" srcId="{8276BAF1-314B-463B-B105-E522430E5E9A}" destId="{74D31E77-D290-488A-851F-A6078D7D82E2}" srcOrd="2" destOrd="0" parTransId="{FC012B8A-5DAD-4573-8E6F-4498223A7634}" sibTransId="{15F3D8DA-BDC9-43C5-A47F-B0CF33E04D7D}"/>
    <dgm:cxn modelId="{FA92638B-C689-46C3-9218-7BC4C75EAB31}" type="presOf" srcId="{D9C331CC-6A4D-4510-B305-155C8CAAA2A2}" destId="{F7659506-8C9C-4088-9043-F109C48E74E5}" srcOrd="0" destOrd="1" presId="urn:diagrams.loki3.com/BracketList"/>
    <dgm:cxn modelId="{DA764A93-E64D-4BF2-9633-C8131C0AFC2F}" type="presOf" srcId="{51F5DA17-7E7C-42C4-888F-02818B7A815E}" destId="{F7659506-8C9C-4088-9043-F109C48E74E5}" srcOrd="0" destOrd="0" presId="urn:diagrams.loki3.com/BracketList"/>
    <dgm:cxn modelId="{30407098-9B5D-4F71-BBB0-7F554AC6305C}" type="presOf" srcId="{58A4EF00-3EC5-4D95-882F-54B9DD5A689C}" destId="{F7659506-8C9C-4088-9043-F109C48E74E5}" srcOrd="0" destOrd="4" presId="urn:diagrams.loki3.com/BracketList"/>
    <dgm:cxn modelId="{A28D93C5-942A-4774-ABC0-AA7DFBF96B4C}" type="presOf" srcId="{8276BAF1-314B-463B-B105-E522430E5E9A}" destId="{B8507FB8-DF02-47F3-8CFA-B0890C3ABFBA}" srcOrd="0" destOrd="0" presId="urn:diagrams.loki3.com/BracketList"/>
    <dgm:cxn modelId="{84B8F3CB-A15E-4929-85A4-7830068AD7E7}" srcId="{8276BAF1-314B-463B-B105-E522430E5E9A}" destId="{D9C331CC-6A4D-4510-B305-155C8CAAA2A2}" srcOrd="1" destOrd="0" parTransId="{2AD5D2D4-A6A4-45F0-9A6D-D5F41333A46B}" sibTransId="{42524CAC-DB5C-4916-A263-BB86176F1620}"/>
    <dgm:cxn modelId="{362516D6-40F4-4D2F-9705-11DDEF406366}" type="presOf" srcId="{74D31E77-D290-488A-851F-A6078D7D82E2}" destId="{F7659506-8C9C-4088-9043-F109C48E74E5}" srcOrd="0" destOrd="2" presId="urn:diagrams.loki3.com/BracketList"/>
    <dgm:cxn modelId="{521B9CF1-2585-4E39-B897-0D3313376995}" srcId="{12E09CFF-E7AE-4B06-9E6F-465E7DC673E5}" destId="{8276BAF1-314B-463B-B105-E522430E5E9A}" srcOrd="0" destOrd="0" parTransId="{ABD88215-4B1D-490B-9DA1-9D4242BB2911}" sibTransId="{3FDEBC79-EB50-40BB-BF61-47084721D86B}"/>
    <dgm:cxn modelId="{67893567-BC11-42B3-BA9D-450A13544B64}" type="presParOf" srcId="{7E31DE26-BFCB-4F10-9107-DAFF120DE02A}" destId="{425AA8EB-0FBD-4051-9D2E-CFDDA8507AF0}" srcOrd="0" destOrd="0" presId="urn:diagrams.loki3.com/BracketList"/>
    <dgm:cxn modelId="{4E7B200D-797A-4834-BD1C-07343E6A0368}" type="presParOf" srcId="{425AA8EB-0FBD-4051-9D2E-CFDDA8507AF0}" destId="{B8507FB8-DF02-47F3-8CFA-B0890C3ABFBA}" srcOrd="0" destOrd="0" presId="urn:diagrams.loki3.com/BracketList"/>
    <dgm:cxn modelId="{E9134CA2-2CF5-4E72-BD7C-61EC1D98EC56}" type="presParOf" srcId="{425AA8EB-0FBD-4051-9D2E-CFDDA8507AF0}" destId="{776E2686-60E0-4283-9E69-165A3352A5A8}" srcOrd="1" destOrd="0" presId="urn:diagrams.loki3.com/BracketList"/>
    <dgm:cxn modelId="{CE043992-1CC1-4EB8-BD89-A51F01FA6C9F}" type="presParOf" srcId="{425AA8EB-0FBD-4051-9D2E-CFDDA8507AF0}" destId="{83EEBE59-43C8-4309-B1E3-0A75FF6C8530}" srcOrd="2" destOrd="0" presId="urn:diagrams.loki3.com/BracketList"/>
    <dgm:cxn modelId="{EB0758B6-198D-4D5D-94BA-12C378763450}" type="presParOf" srcId="{425AA8EB-0FBD-4051-9D2E-CFDDA8507AF0}" destId="{F7659506-8C9C-4088-9043-F109C48E74E5}"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2E09CFF-E7AE-4B06-9E6F-465E7DC673E5}" type="doc">
      <dgm:prSet loTypeId="urn:diagrams.loki3.com/BracketList" loCatId="list" qsTypeId="urn:microsoft.com/office/officeart/2005/8/quickstyle/simple2" qsCatId="simple" csTypeId="urn:microsoft.com/office/officeart/2005/8/colors/accent1_2" csCatId="accent1" phldr="1"/>
      <dgm:spPr/>
      <dgm:t>
        <a:bodyPr/>
        <a:lstStyle/>
        <a:p>
          <a:endParaRPr lang="en-US"/>
        </a:p>
      </dgm:t>
    </dgm:pt>
    <dgm:pt modelId="{A6F71A4F-0BDC-4AA2-8228-F9572398EDCD}">
      <dgm:prSet/>
      <dgm:spPr/>
      <dgm:t>
        <a:bodyPr/>
        <a:lstStyle/>
        <a:p>
          <a:r>
            <a:rPr lang="en-US" b="1" dirty="0">
              <a:latin typeface="Palatino Linotype" panose="02040502050505030304" pitchFamily="18" charset="0"/>
            </a:rPr>
            <a:t>Intellectual Property</a:t>
          </a:r>
        </a:p>
      </dgm:t>
    </dgm:pt>
    <dgm:pt modelId="{013B2842-F340-46CB-B68F-1D2F6722DB10}" type="parTrans" cxnId="{F2A0E36A-E65C-4C91-A363-2E063DDC7D11}">
      <dgm:prSet/>
      <dgm:spPr/>
      <dgm:t>
        <a:bodyPr/>
        <a:lstStyle/>
        <a:p>
          <a:endParaRPr lang="en-US"/>
        </a:p>
      </dgm:t>
    </dgm:pt>
    <dgm:pt modelId="{D891C09C-360B-4B8F-9064-56BDFAEC2B3B}" type="sibTrans" cxnId="{F2A0E36A-E65C-4C91-A363-2E063DDC7D11}">
      <dgm:prSet/>
      <dgm:spPr/>
      <dgm:t>
        <a:bodyPr/>
        <a:lstStyle/>
        <a:p>
          <a:endParaRPr lang="en-US"/>
        </a:p>
      </dgm:t>
    </dgm:pt>
    <dgm:pt modelId="{F453C2FF-09AE-403D-A8FE-DBD5E787BF60}">
      <dgm:prSet custT="1"/>
      <dgm:spPr/>
      <dgm:t>
        <a:bodyPr/>
        <a:lstStyle/>
        <a:p>
          <a:r>
            <a:rPr lang="en-US" sz="1800" dirty="0">
              <a:latin typeface="Palatino Linotype" panose="02040502050505030304" pitchFamily="18" charset="0"/>
            </a:rPr>
            <a:t>Refers to creations of the mind, such as inventions, literary and artistic works, designs, symbols, names, and images used in commerce.						
Intellectual property rights protect the exclusive rights of the creator or owner of the intellectual property.					
Common types of intellectual property include patents, copyrights, trademarks, and trade secrets.</a:t>
          </a:r>
        </a:p>
      </dgm:t>
    </dgm:pt>
    <dgm:pt modelId="{B47608DE-20EF-4AB0-B88D-8E570EB5B2BE}" type="parTrans" cxnId="{F306C020-8986-40E6-BFC6-75789C155D51}">
      <dgm:prSet/>
      <dgm:spPr/>
      <dgm:t>
        <a:bodyPr/>
        <a:lstStyle/>
        <a:p>
          <a:endParaRPr lang="en-US"/>
        </a:p>
      </dgm:t>
    </dgm:pt>
    <dgm:pt modelId="{C07B7F46-3C30-43A3-9AAE-6B959B8B317D}" type="sibTrans" cxnId="{F306C020-8986-40E6-BFC6-75789C155D51}">
      <dgm:prSet/>
      <dgm:spPr/>
      <dgm:t>
        <a:bodyPr/>
        <a:lstStyle/>
        <a:p>
          <a:endParaRPr lang="en-US"/>
        </a:p>
      </dgm:t>
    </dgm:pt>
    <dgm:pt modelId="{7E31DE26-BFCB-4F10-9107-DAFF120DE02A}" type="pres">
      <dgm:prSet presAssocID="{12E09CFF-E7AE-4B06-9E6F-465E7DC673E5}" presName="Name0" presStyleCnt="0">
        <dgm:presLayoutVars>
          <dgm:dir/>
          <dgm:animLvl val="lvl"/>
          <dgm:resizeHandles val="exact"/>
        </dgm:presLayoutVars>
      </dgm:prSet>
      <dgm:spPr/>
    </dgm:pt>
    <dgm:pt modelId="{E1D23BC0-15BC-4C32-8B36-62A82E67AB00}" type="pres">
      <dgm:prSet presAssocID="{A6F71A4F-0BDC-4AA2-8228-F9572398EDCD}" presName="linNode" presStyleCnt="0"/>
      <dgm:spPr/>
    </dgm:pt>
    <dgm:pt modelId="{8B0C881E-79D1-48FD-82E3-89839AEDEC55}" type="pres">
      <dgm:prSet presAssocID="{A6F71A4F-0BDC-4AA2-8228-F9572398EDCD}" presName="parTx" presStyleLbl="revTx" presStyleIdx="0" presStyleCnt="1">
        <dgm:presLayoutVars>
          <dgm:chMax val="1"/>
          <dgm:bulletEnabled val="1"/>
        </dgm:presLayoutVars>
      </dgm:prSet>
      <dgm:spPr/>
    </dgm:pt>
    <dgm:pt modelId="{CF4A842D-4E1C-459E-A081-B45D14BCBE46}" type="pres">
      <dgm:prSet presAssocID="{A6F71A4F-0BDC-4AA2-8228-F9572398EDCD}" presName="bracket" presStyleLbl="parChTrans1D1" presStyleIdx="0" presStyleCnt="1"/>
      <dgm:spPr/>
    </dgm:pt>
    <dgm:pt modelId="{BAB2210B-5C6C-4518-9006-8AC1C13FDDFE}" type="pres">
      <dgm:prSet presAssocID="{A6F71A4F-0BDC-4AA2-8228-F9572398EDCD}" presName="spH" presStyleCnt="0"/>
      <dgm:spPr/>
    </dgm:pt>
    <dgm:pt modelId="{64234044-7BB5-424D-9D8C-C7DC6CF0076B}" type="pres">
      <dgm:prSet presAssocID="{A6F71A4F-0BDC-4AA2-8228-F9572398EDCD}" presName="desTx" presStyleLbl="node1" presStyleIdx="0" presStyleCnt="1">
        <dgm:presLayoutVars>
          <dgm:bulletEnabled val="1"/>
        </dgm:presLayoutVars>
      </dgm:prSet>
      <dgm:spPr/>
    </dgm:pt>
  </dgm:ptLst>
  <dgm:cxnLst>
    <dgm:cxn modelId="{F306C020-8986-40E6-BFC6-75789C155D51}" srcId="{A6F71A4F-0BDC-4AA2-8228-F9572398EDCD}" destId="{F453C2FF-09AE-403D-A8FE-DBD5E787BF60}" srcOrd="0" destOrd="0" parTransId="{B47608DE-20EF-4AB0-B88D-8E570EB5B2BE}" sibTransId="{C07B7F46-3C30-43A3-9AAE-6B959B8B317D}"/>
    <dgm:cxn modelId="{B121F63B-E1DD-4B10-B791-E42B8F17D623}" type="presOf" srcId="{F453C2FF-09AE-403D-A8FE-DBD5E787BF60}" destId="{64234044-7BB5-424D-9D8C-C7DC6CF0076B}" srcOrd="0" destOrd="0" presId="urn:diagrams.loki3.com/BracketList"/>
    <dgm:cxn modelId="{F2A0E36A-E65C-4C91-A363-2E063DDC7D11}" srcId="{12E09CFF-E7AE-4B06-9E6F-465E7DC673E5}" destId="{A6F71A4F-0BDC-4AA2-8228-F9572398EDCD}" srcOrd="0" destOrd="0" parTransId="{013B2842-F340-46CB-B68F-1D2F6722DB10}" sibTransId="{D891C09C-360B-4B8F-9064-56BDFAEC2B3B}"/>
    <dgm:cxn modelId="{8BA6766D-C314-4F4D-9FFB-47C4031B0033}" type="presOf" srcId="{12E09CFF-E7AE-4B06-9E6F-465E7DC673E5}" destId="{7E31DE26-BFCB-4F10-9107-DAFF120DE02A}" srcOrd="0" destOrd="0" presId="urn:diagrams.loki3.com/BracketList"/>
    <dgm:cxn modelId="{FBD3D3F0-194D-46C8-9B04-8D538B9909E2}" type="presOf" srcId="{A6F71A4F-0BDC-4AA2-8228-F9572398EDCD}" destId="{8B0C881E-79D1-48FD-82E3-89839AEDEC55}" srcOrd="0" destOrd="0" presId="urn:diagrams.loki3.com/BracketList"/>
    <dgm:cxn modelId="{16761649-E7F2-4F2C-94AC-86AB35991DD9}" type="presParOf" srcId="{7E31DE26-BFCB-4F10-9107-DAFF120DE02A}" destId="{E1D23BC0-15BC-4C32-8B36-62A82E67AB00}" srcOrd="0" destOrd="0" presId="urn:diagrams.loki3.com/BracketList"/>
    <dgm:cxn modelId="{BED10B3C-B66A-471E-8A5F-DEFD0D1EEFFC}" type="presParOf" srcId="{E1D23BC0-15BC-4C32-8B36-62A82E67AB00}" destId="{8B0C881E-79D1-48FD-82E3-89839AEDEC55}" srcOrd="0" destOrd="0" presId="urn:diagrams.loki3.com/BracketList"/>
    <dgm:cxn modelId="{9A45096B-A587-43CD-97BB-73A606E55345}" type="presParOf" srcId="{E1D23BC0-15BC-4C32-8B36-62A82E67AB00}" destId="{CF4A842D-4E1C-459E-A081-B45D14BCBE46}" srcOrd="1" destOrd="0" presId="urn:diagrams.loki3.com/BracketList"/>
    <dgm:cxn modelId="{58CC47A4-F0D3-4A6F-A371-158AF50034BF}" type="presParOf" srcId="{E1D23BC0-15BC-4C32-8B36-62A82E67AB00}" destId="{BAB2210B-5C6C-4518-9006-8AC1C13FDDFE}" srcOrd="2" destOrd="0" presId="urn:diagrams.loki3.com/BracketList"/>
    <dgm:cxn modelId="{7ED20A4C-D78A-4C3C-B45D-9B5313C23634}" type="presParOf" srcId="{E1D23BC0-15BC-4C32-8B36-62A82E67AB00}" destId="{64234044-7BB5-424D-9D8C-C7DC6CF0076B}"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2E09CFF-E7AE-4B06-9E6F-465E7DC673E5}" type="doc">
      <dgm:prSet loTypeId="urn:diagrams.loki3.com/BracketList" loCatId="list" qsTypeId="urn:microsoft.com/office/officeart/2005/8/quickstyle/simple2" qsCatId="simple" csTypeId="urn:microsoft.com/office/officeart/2005/8/colors/accent1_2" csCatId="accent1" phldr="1"/>
      <dgm:spPr/>
      <dgm:t>
        <a:bodyPr/>
        <a:lstStyle/>
        <a:p>
          <a:endParaRPr lang="en-US"/>
        </a:p>
      </dgm:t>
    </dgm:pt>
    <dgm:pt modelId="{A6F71A4F-0BDC-4AA2-8228-F9572398EDCD}">
      <dgm:prSet custT="1"/>
      <dgm:spPr/>
      <dgm:t>
        <a:bodyPr/>
        <a:lstStyle/>
        <a:p>
          <a:r>
            <a:rPr lang="en-US" sz="2000" b="1" dirty="0">
              <a:latin typeface="Palatino Linotype" panose="02040502050505030304" pitchFamily="18" charset="0"/>
            </a:rPr>
            <a:t>Legal Compliance</a:t>
          </a:r>
        </a:p>
      </dgm:t>
    </dgm:pt>
    <dgm:pt modelId="{013B2842-F340-46CB-B68F-1D2F6722DB10}" type="parTrans" cxnId="{F2A0E36A-E65C-4C91-A363-2E063DDC7D11}">
      <dgm:prSet/>
      <dgm:spPr/>
      <dgm:t>
        <a:bodyPr/>
        <a:lstStyle/>
        <a:p>
          <a:endParaRPr lang="en-US"/>
        </a:p>
      </dgm:t>
    </dgm:pt>
    <dgm:pt modelId="{D891C09C-360B-4B8F-9064-56BDFAEC2B3B}" type="sibTrans" cxnId="{F2A0E36A-E65C-4C91-A363-2E063DDC7D11}">
      <dgm:prSet/>
      <dgm:spPr/>
      <dgm:t>
        <a:bodyPr/>
        <a:lstStyle/>
        <a:p>
          <a:endParaRPr lang="en-US"/>
        </a:p>
      </dgm:t>
    </dgm:pt>
    <dgm:pt modelId="{97C34F8C-2C52-48E7-B1CE-5A2CE296F321}">
      <dgm:prSet custT="1"/>
      <dgm:spPr/>
      <dgm:t>
        <a:bodyPr/>
        <a:lstStyle/>
        <a:p>
          <a:pPr>
            <a:buFont typeface="Arial" panose="020B0604020202020204" pitchFamily="34" charset="0"/>
            <a:buChar char="•"/>
          </a:pPr>
          <a:r>
            <a:rPr lang="en-US" sz="1800" dirty="0">
              <a:latin typeface="Palatino Linotype" panose="02040502050505030304" pitchFamily="18" charset="0"/>
            </a:rPr>
            <a:t>Businesses must comply with various legal requirements, such as tax laws, employment laws, health and safety regulations, and data protection laws.</a:t>
          </a:r>
        </a:p>
      </dgm:t>
    </dgm:pt>
    <dgm:pt modelId="{54612FD8-84EF-4243-9A31-30698C2C9FF9}" type="parTrans" cxnId="{603FF37E-748B-485C-A15F-D1F07D4643D3}">
      <dgm:prSet/>
      <dgm:spPr/>
      <dgm:t>
        <a:bodyPr/>
        <a:lstStyle/>
        <a:p>
          <a:endParaRPr lang="en-US"/>
        </a:p>
      </dgm:t>
    </dgm:pt>
    <dgm:pt modelId="{59406C1B-C399-4714-A98D-943A92D49740}" type="sibTrans" cxnId="{603FF37E-748B-485C-A15F-D1F07D4643D3}">
      <dgm:prSet/>
      <dgm:spPr/>
      <dgm:t>
        <a:bodyPr/>
        <a:lstStyle/>
        <a:p>
          <a:endParaRPr lang="en-US"/>
        </a:p>
      </dgm:t>
    </dgm:pt>
    <dgm:pt modelId="{4A2B538D-A8C7-4F46-917E-5CD9C0DF82A4}">
      <dgm:prSet custT="1"/>
      <dgm:spPr/>
      <dgm:t>
        <a:bodyPr/>
        <a:lstStyle/>
        <a:p>
          <a:pPr>
            <a:buFont typeface="Arial" panose="020B0604020202020204" pitchFamily="34" charset="0"/>
            <a:buChar char="•"/>
          </a:pPr>
          <a:r>
            <a:rPr lang="en-US" sz="1800" dirty="0">
              <a:latin typeface="Palatino Linotype" panose="02040502050505030304" pitchFamily="18" charset="0"/>
            </a:rPr>
            <a:t>Non-compliance can result in legal consequences, fines, and damage to the company's reputation.</a:t>
          </a:r>
        </a:p>
      </dgm:t>
    </dgm:pt>
    <dgm:pt modelId="{8AF946D3-996C-4812-B65D-70D9200C0AF1}" type="parTrans" cxnId="{D43D7C94-3602-4DE2-8DAE-2DA91E8078AB}">
      <dgm:prSet/>
      <dgm:spPr/>
      <dgm:t>
        <a:bodyPr/>
        <a:lstStyle/>
        <a:p>
          <a:endParaRPr lang="en-US"/>
        </a:p>
      </dgm:t>
    </dgm:pt>
    <dgm:pt modelId="{26758E21-B657-4C7D-B84A-9DB72E2EA61D}" type="sibTrans" cxnId="{D43D7C94-3602-4DE2-8DAE-2DA91E8078AB}">
      <dgm:prSet/>
      <dgm:spPr/>
      <dgm:t>
        <a:bodyPr/>
        <a:lstStyle/>
        <a:p>
          <a:endParaRPr lang="en-US"/>
        </a:p>
      </dgm:t>
    </dgm:pt>
    <dgm:pt modelId="{91CD7236-1444-4CC2-ABA1-A99B1E062217}">
      <dgm:prSet custT="1"/>
      <dgm:spPr/>
      <dgm:t>
        <a:bodyPr/>
        <a:lstStyle/>
        <a:p>
          <a:r>
            <a:rPr lang="en-US" sz="1800" dirty="0">
              <a:latin typeface="Palatino Linotype" panose="02040502050505030304" pitchFamily="18" charset="0"/>
            </a:rPr>
            <a:t>Refers to the adherence to laws, regulations, and standards that are applicable to a business or industry.</a:t>
          </a:r>
          <a:endParaRPr lang="en-US" sz="1800" b="1" dirty="0">
            <a:latin typeface="Palatino Linotype" panose="02040502050505030304" pitchFamily="18" charset="0"/>
          </a:endParaRPr>
        </a:p>
      </dgm:t>
    </dgm:pt>
    <dgm:pt modelId="{E0C2655B-C74E-4489-856C-E4DC528F64E4}" type="parTrans" cxnId="{BB5353E1-9640-40DF-9101-0288D07D96A2}">
      <dgm:prSet/>
      <dgm:spPr/>
      <dgm:t>
        <a:bodyPr/>
        <a:lstStyle/>
        <a:p>
          <a:endParaRPr lang="en-US"/>
        </a:p>
      </dgm:t>
    </dgm:pt>
    <dgm:pt modelId="{6640B2DC-223C-45DC-8B0B-708386CFCE55}" type="sibTrans" cxnId="{BB5353E1-9640-40DF-9101-0288D07D96A2}">
      <dgm:prSet/>
      <dgm:spPr/>
      <dgm:t>
        <a:bodyPr/>
        <a:lstStyle/>
        <a:p>
          <a:endParaRPr lang="en-US"/>
        </a:p>
      </dgm:t>
    </dgm:pt>
    <dgm:pt modelId="{732DB4E0-7386-4514-BF34-A0C4572A737F}">
      <dgm:prSet custT="1"/>
      <dgm:spPr/>
      <dgm:t>
        <a:bodyPr/>
        <a:lstStyle/>
        <a:p>
          <a:endParaRPr lang="en-US" sz="1800" b="1" dirty="0">
            <a:latin typeface="Palatino Linotype" panose="02040502050505030304" pitchFamily="18" charset="0"/>
          </a:endParaRPr>
        </a:p>
      </dgm:t>
    </dgm:pt>
    <dgm:pt modelId="{067AA51D-FE07-47F1-B90F-8389564D21E2}" type="parTrans" cxnId="{7634C5C3-3C64-47D5-BF9C-F0211777F1DB}">
      <dgm:prSet/>
      <dgm:spPr/>
      <dgm:t>
        <a:bodyPr/>
        <a:lstStyle/>
        <a:p>
          <a:endParaRPr lang="en-US"/>
        </a:p>
      </dgm:t>
    </dgm:pt>
    <dgm:pt modelId="{032DA6CD-22AA-4DB4-99CE-626B9E2F9062}" type="sibTrans" cxnId="{7634C5C3-3C64-47D5-BF9C-F0211777F1DB}">
      <dgm:prSet/>
      <dgm:spPr/>
      <dgm:t>
        <a:bodyPr/>
        <a:lstStyle/>
        <a:p>
          <a:endParaRPr lang="en-US"/>
        </a:p>
      </dgm:t>
    </dgm:pt>
    <dgm:pt modelId="{19ABDFAE-055C-4198-8775-1BB84EE45090}">
      <dgm:prSet custT="1"/>
      <dgm:spPr/>
      <dgm:t>
        <a:bodyPr/>
        <a:lstStyle/>
        <a:p>
          <a:pPr>
            <a:buFont typeface="Arial" panose="020B0604020202020204" pitchFamily="34" charset="0"/>
            <a:buChar char="•"/>
          </a:pPr>
          <a:endParaRPr lang="en-US" sz="1800" dirty="0">
            <a:latin typeface="Palatino Linotype" panose="02040502050505030304" pitchFamily="18" charset="0"/>
          </a:endParaRPr>
        </a:p>
      </dgm:t>
    </dgm:pt>
    <dgm:pt modelId="{69C27DB9-EB5B-40F3-83DA-546061CE3B01}" type="parTrans" cxnId="{5AA82860-54AF-4CF7-A2A4-5DB66A4BD39D}">
      <dgm:prSet/>
      <dgm:spPr/>
      <dgm:t>
        <a:bodyPr/>
        <a:lstStyle/>
        <a:p>
          <a:endParaRPr lang="en-US"/>
        </a:p>
      </dgm:t>
    </dgm:pt>
    <dgm:pt modelId="{B64E2CB9-D78D-40EA-B8F4-145A94B68EFD}" type="sibTrans" cxnId="{5AA82860-54AF-4CF7-A2A4-5DB66A4BD39D}">
      <dgm:prSet/>
      <dgm:spPr/>
      <dgm:t>
        <a:bodyPr/>
        <a:lstStyle/>
        <a:p>
          <a:endParaRPr lang="en-US"/>
        </a:p>
      </dgm:t>
    </dgm:pt>
    <dgm:pt modelId="{7E31DE26-BFCB-4F10-9107-DAFF120DE02A}" type="pres">
      <dgm:prSet presAssocID="{12E09CFF-E7AE-4B06-9E6F-465E7DC673E5}" presName="Name0" presStyleCnt="0">
        <dgm:presLayoutVars>
          <dgm:dir/>
          <dgm:animLvl val="lvl"/>
          <dgm:resizeHandles val="exact"/>
        </dgm:presLayoutVars>
      </dgm:prSet>
      <dgm:spPr/>
    </dgm:pt>
    <dgm:pt modelId="{E1D23BC0-15BC-4C32-8B36-62A82E67AB00}" type="pres">
      <dgm:prSet presAssocID="{A6F71A4F-0BDC-4AA2-8228-F9572398EDCD}" presName="linNode" presStyleCnt="0"/>
      <dgm:spPr/>
    </dgm:pt>
    <dgm:pt modelId="{8B0C881E-79D1-48FD-82E3-89839AEDEC55}" type="pres">
      <dgm:prSet presAssocID="{A6F71A4F-0BDC-4AA2-8228-F9572398EDCD}" presName="parTx" presStyleLbl="revTx" presStyleIdx="0" presStyleCnt="1">
        <dgm:presLayoutVars>
          <dgm:chMax val="1"/>
          <dgm:bulletEnabled val="1"/>
        </dgm:presLayoutVars>
      </dgm:prSet>
      <dgm:spPr/>
    </dgm:pt>
    <dgm:pt modelId="{CF4A842D-4E1C-459E-A081-B45D14BCBE46}" type="pres">
      <dgm:prSet presAssocID="{A6F71A4F-0BDC-4AA2-8228-F9572398EDCD}" presName="bracket" presStyleLbl="parChTrans1D1" presStyleIdx="0" presStyleCnt="1"/>
      <dgm:spPr/>
    </dgm:pt>
    <dgm:pt modelId="{BAB2210B-5C6C-4518-9006-8AC1C13FDDFE}" type="pres">
      <dgm:prSet presAssocID="{A6F71A4F-0BDC-4AA2-8228-F9572398EDCD}" presName="spH" presStyleCnt="0"/>
      <dgm:spPr/>
    </dgm:pt>
    <dgm:pt modelId="{03300EA8-1438-4CD3-81D9-EDD6E3CE2762}" type="pres">
      <dgm:prSet presAssocID="{A6F71A4F-0BDC-4AA2-8228-F9572398EDCD}" presName="desTx" presStyleLbl="node1" presStyleIdx="0" presStyleCnt="1">
        <dgm:presLayoutVars>
          <dgm:bulletEnabled val="1"/>
        </dgm:presLayoutVars>
      </dgm:prSet>
      <dgm:spPr/>
    </dgm:pt>
  </dgm:ptLst>
  <dgm:cxnLst>
    <dgm:cxn modelId="{03090936-C5F3-476E-A9B6-C98FF53726B6}" type="presOf" srcId="{732DB4E0-7386-4514-BF34-A0C4572A737F}" destId="{03300EA8-1438-4CD3-81D9-EDD6E3CE2762}" srcOrd="0" destOrd="1" presId="urn:diagrams.loki3.com/BracketList"/>
    <dgm:cxn modelId="{6B55953B-9E77-4D9E-8DB9-D2186AB9D920}" type="presOf" srcId="{19ABDFAE-055C-4198-8775-1BB84EE45090}" destId="{03300EA8-1438-4CD3-81D9-EDD6E3CE2762}" srcOrd="0" destOrd="3" presId="urn:diagrams.loki3.com/BracketList"/>
    <dgm:cxn modelId="{F27CA95C-5DB9-4398-A858-AEF3651176BF}" type="presOf" srcId="{91CD7236-1444-4CC2-ABA1-A99B1E062217}" destId="{03300EA8-1438-4CD3-81D9-EDD6E3CE2762}" srcOrd="0" destOrd="0" presId="urn:diagrams.loki3.com/BracketList"/>
    <dgm:cxn modelId="{5AA82860-54AF-4CF7-A2A4-5DB66A4BD39D}" srcId="{A6F71A4F-0BDC-4AA2-8228-F9572398EDCD}" destId="{19ABDFAE-055C-4198-8775-1BB84EE45090}" srcOrd="3" destOrd="0" parTransId="{69C27DB9-EB5B-40F3-83DA-546061CE3B01}" sibTransId="{B64E2CB9-D78D-40EA-B8F4-145A94B68EFD}"/>
    <dgm:cxn modelId="{F2A0E36A-E65C-4C91-A363-2E063DDC7D11}" srcId="{12E09CFF-E7AE-4B06-9E6F-465E7DC673E5}" destId="{A6F71A4F-0BDC-4AA2-8228-F9572398EDCD}" srcOrd="0" destOrd="0" parTransId="{013B2842-F340-46CB-B68F-1D2F6722DB10}" sibTransId="{D891C09C-360B-4B8F-9064-56BDFAEC2B3B}"/>
    <dgm:cxn modelId="{8BA6766D-C314-4F4D-9FFB-47C4031B0033}" type="presOf" srcId="{12E09CFF-E7AE-4B06-9E6F-465E7DC673E5}" destId="{7E31DE26-BFCB-4F10-9107-DAFF120DE02A}" srcOrd="0" destOrd="0" presId="urn:diagrams.loki3.com/BracketList"/>
    <dgm:cxn modelId="{603FF37E-748B-485C-A15F-D1F07D4643D3}" srcId="{A6F71A4F-0BDC-4AA2-8228-F9572398EDCD}" destId="{97C34F8C-2C52-48E7-B1CE-5A2CE296F321}" srcOrd="2" destOrd="0" parTransId="{54612FD8-84EF-4243-9A31-30698C2C9FF9}" sibTransId="{59406C1B-C399-4714-A98D-943A92D49740}"/>
    <dgm:cxn modelId="{D43D7C94-3602-4DE2-8DAE-2DA91E8078AB}" srcId="{A6F71A4F-0BDC-4AA2-8228-F9572398EDCD}" destId="{4A2B538D-A8C7-4F46-917E-5CD9C0DF82A4}" srcOrd="4" destOrd="0" parTransId="{8AF946D3-996C-4812-B65D-70D9200C0AF1}" sibTransId="{26758E21-B657-4C7D-B84A-9DB72E2EA61D}"/>
    <dgm:cxn modelId="{FAA1E99A-216D-4E66-B139-538C098BBA8D}" type="presOf" srcId="{4A2B538D-A8C7-4F46-917E-5CD9C0DF82A4}" destId="{03300EA8-1438-4CD3-81D9-EDD6E3CE2762}" srcOrd="0" destOrd="4" presId="urn:diagrams.loki3.com/BracketList"/>
    <dgm:cxn modelId="{7634C5C3-3C64-47D5-BF9C-F0211777F1DB}" srcId="{A6F71A4F-0BDC-4AA2-8228-F9572398EDCD}" destId="{732DB4E0-7386-4514-BF34-A0C4572A737F}" srcOrd="1" destOrd="0" parTransId="{067AA51D-FE07-47F1-B90F-8389564D21E2}" sibTransId="{032DA6CD-22AA-4DB4-99CE-626B9E2F9062}"/>
    <dgm:cxn modelId="{97F01DC9-E399-4107-BCB8-9B573BA5FA14}" type="presOf" srcId="{97C34F8C-2C52-48E7-B1CE-5A2CE296F321}" destId="{03300EA8-1438-4CD3-81D9-EDD6E3CE2762}" srcOrd="0" destOrd="2" presId="urn:diagrams.loki3.com/BracketList"/>
    <dgm:cxn modelId="{BB5353E1-9640-40DF-9101-0288D07D96A2}" srcId="{A6F71A4F-0BDC-4AA2-8228-F9572398EDCD}" destId="{91CD7236-1444-4CC2-ABA1-A99B1E062217}" srcOrd="0" destOrd="0" parTransId="{E0C2655B-C74E-4489-856C-E4DC528F64E4}" sibTransId="{6640B2DC-223C-45DC-8B0B-708386CFCE55}"/>
    <dgm:cxn modelId="{FBD3D3F0-194D-46C8-9B04-8D538B9909E2}" type="presOf" srcId="{A6F71A4F-0BDC-4AA2-8228-F9572398EDCD}" destId="{8B0C881E-79D1-48FD-82E3-89839AEDEC55}" srcOrd="0" destOrd="0" presId="urn:diagrams.loki3.com/BracketList"/>
    <dgm:cxn modelId="{16761649-E7F2-4F2C-94AC-86AB35991DD9}" type="presParOf" srcId="{7E31DE26-BFCB-4F10-9107-DAFF120DE02A}" destId="{E1D23BC0-15BC-4C32-8B36-62A82E67AB00}" srcOrd="0" destOrd="0" presId="urn:diagrams.loki3.com/BracketList"/>
    <dgm:cxn modelId="{BED10B3C-B66A-471E-8A5F-DEFD0D1EEFFC}" type="presParOf" srcId="{E1D23BC0-15BC-4C32-8B36-62A82E67AB00}" destId="{8B0C881E-79D1-48FD-82E3-89839AEDEC55}" srcOrd="0" destOrd="0" presId="urn:diagrams.loki3.com/BracketList"/>
    <dgm:cxn modelId="{9A45096B-A587-43CD-97BB-73A606E55345}" type="presParOf" srcId="{E1D23BC0-15BC-4C32-8B36-62A82E67AB00}" destId="{CF4A842D-4E1C-459E-A081-B45D14BCBE46}" srcOrd="1" destOrd="0" presId="urn:diagrams.loki3.com/BracketList"/>
    <dgm:cxn modelId="{58CC47A4-F0D3-4A6F-A371-158AF50034BF}" type="presParOf" srcId="{E1D23BC0-15BC-4C32-8B36-62A82E67AB00}" destId="{BAB2210B-5C6C-4518-9006-8AC1C13FDDFE}" srcOrd="2" destOrd="0" presId="urn:diagrams.loki3.com/BracketList"/>
    <dgm:cxn modelId="{A95BFB88-4917-431E-90DC-9039C660117D}" type="presParOf" srcId="{E1D23BC0-15BC-4C32-8B36-62A82E67AB00}" destId="{03300EA8-1438-4CD3-81D9-EDD6E3CE2762}"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882A77A-CA0E-4558-B028-F6A89F6F161F}" type="doc">
      <dgm:prSet loTypeId="urn:microsoft.com/office/officeart/2005/8/layout/matrix3" loCatId="matrix" qsTypeId="urn:microsoft.com/office/officeart/2005/8/quickstyle/simple1" qsCatId="simple" csTypeId="urn:microsoft.com/office/officeart/2005/8/colors/accent1_2" csCatId="accent1"/>
      <dgm:spPr/>
      <dgm:t>
        <a:bodyPr/>
        <a:lstStyle/>
        <a:p>
          <a:endParaRPr lang="en-US"/>
        </a:p>
      </dgm:t>
    </dgm:pt>
    <dgm:pt modelId="{D8BAF897-9D12-47EA-AC98-5B5D19FEF30E}">
      <dgm:prSet custT="1"/>
      <dgm:spPr/>
      <dgm:t>
        <a:bodyPr/>
        <a:lstStyle/>
        <a:p>
          <a:r>
            <a:rPr lang="en-US" sz="900" b="1" i="0" dirty="0">
              <a:latin typeface="Palatino Linotype" panose="02040502050505030304" pitchFamily="18" charset="0"/>
            </a:rPr>
            <a:t>Planning: </a:t>
          </a:r>
          <a:r>
            <a:rPr lang="en-US" sz="900" b="0" i="0" dirty="0">
              <a:latin typeface="Palatino Linotype" panose="02040502050505030304" pitchFamily="18" charset="0"/>
            </a:rPr>
            <a:t>Setting goals and creating a roadmap for achieving them.</a:t>
          </a:r>
          <a:endParaRPr lang="en-US" sz="900" dirty="0">
            <a:latin typeface="Palatino Linotype" panose="02040502050505030304" pitchFamily="18" charset="0"/>
          </a:endParaRPr>
        </a:p>
      </dgm:t>
    </dgm:pt>
    <dgm:pt modelId="{F02BC2D2-48EA-4B13-A1C4-B89D1604033D}" type="parTrans" cxnId="{E8291272-F514-4768-ADC9-19C06F7FD789}">
      <dgm:prSet/>
      <dgm:spPr/>
      <dgm:t>
        <a:bodyPr/>
        <a:lstStyle/>
        <a:p>
          <a:endParaRPr lang="en-US"/>
        </a:p>
      </dgm:t>
    </dgm:pt>
    <dgm:pt modelId="{96976299-5063-4979-BE16-5B425150D586}" type="sibTrans" cxnId="{E8291272-F514-4768-ADC9-19C06F7FD789}">
      <dgm:prSet/>
      <dgm:spPr/>
      <dgm:t>
        <a:bodyPr/>
        <a:lstStyle/>
        <a:p>
          <a:endParaRPr lang="en-US"/>
        </a:p>
      </dgm:t>
    </dgm:pt>
    <dgm:pt modelId="{18148EA0-101F-45E7-A21B-EB4D4CD9DEE5}">
      <dgm:prSet custT="1"/>
      <dgm:spPr/>
      <dgm:t>
        <a:bodyPr/>
        <a:lstStyle/>
        <a:p>
          <a:r>
            <a:rPr lang="en-US" sz="900" b="1" i="0" dirty="0">
              <a:latin typeface="Palatino Linotype" panose="02040502050505030304" pitchFamily="18" charset="0"/>
            </a:rPr>
            <a:t>Organizing: </a:t>
          </a:r>
          <a:r>
            <a:rPr lang="en-US" sz="900" b="0" i="0" dirty="0">
              <a:latin typeface="Palatino Linotype" panose="02040502050505030304" pitchFamily="18" charset="0"/>
            </a:rPr>
            <a:t>Structuring resources and tasks to achieve goals efficiently.</a:t>
          </a:r>
          <a:endParaRPr lang="en-US" sz="900" dirty="0">
            <a:latin typeface="Palatino Linotype" panose="02040502050505030304" pitchFamily="18" charset="0"/>
          </a:endParaRPr>
        </a:p>
      </dgm:t>
    </dgm:pt>
    <dgm:pt modelId="{27AC2D7A-0FEA-4694-85B4-82BA61A7B0B0}" type="parTrans" cxnId="{B8D6D071-B3F8-475B-BE60-58AD90F396A0}">
      <dgm:prSet/>
      <dgm:spPr/>
      <dgm:t>
        <a:bodyPr/>
        <a:lstStyle/>
        <a:p>
          <a:endParaRPr lang="en-US"/>
        </a:p>
      </dgm:t>
    </dgm:pt>
    <dgm:pt modelId="{D1CBF17B-EBB3-4C48-A74B-708A0F0BEDDF}" type="sibTrans" cxnId="{B8D6D071-B3F8-475B-BE60-58AD90F396A0}">
      <dgm:prSet/>
      <dgm:spPr/>
      <dgm:t>
        <a:bodyPr/>
        <a:lstStyle/>
        <a:p>
          <a:endParaRPr lang="en-US"/>
        </a:p>
      </dgm:t>
    </dgm:pt>
    <dgm:pt modelId="{6F797791-2502-470D-BA5C-DDB13E3D4836}">
      <dgm:prSet custT="1"/>
      <dgm:spPr/>
      <dgm:t>
        <a:bodyPr/>
        <a:lstStyle/>
        <a:p>
          <a:r>
            <a:rPr lang="en-US" sz="900" b="1" i="0" dirty="0">
              <a:latin typeface="Palatino Linotype" panose="02040502050505030304" pitchFamily="18" charset="0"/>
            </a:rPr>
            <a:t>Leading:</a:t>
          </a:r>
          <a:r>
            <a:rPr lang="en-US" sz="900" b="0" i="0" dirty="0">
              <a:latin typeface="Palatino Linotype" panose="02040502050505030304" pitchFamily="18" charset="0"/>
            </a:rPr>
            <a:t> Guiding and motivating individuals to work towards common objectives.</a:t>
          </a:r>
          <a:endParaRPr lang="en-US" sz="900" dirty="0">
            <a:latin typeface="Palatino Linotype" panose="02040502050505030304" pitchFamily="18" charset="0"/>
          </a:endParaRPr>
        </a:p>
      </dgm:t>
    </dgm:pt>
    <dgm:pt modelId="{A8B161BC-721F-4D58-BDD5-E0C450C153CB}" type="parTrans" cxnId="{0AC343CF-8166-4FF5-A900-BF1A3BEE7D1F}">
      <dgm:prSet/>
      <dgm:spPr/>
      <dgm:t>
        <a:bodyPr/>
        <a:lstStyle/>
        <a:p>
          <a:endParaRPr lang="en-US"/>
        </a:p>
      </dgm:t>
    </dgm:pt>
    <dgm:pt modelId="{C4EC5950-79E0-41E3-9FE4-B855100B0F9F}" type="sibTrans" cxnId="{0AC343CF-8166-4FF5-A900-BF1A3BEE7D1F}">
      <dgm:prSet/>
      <dgm:spPr/>
      <dgm:t>
        <a:bodyPr/>
        <a:lstStyle/>
        <a:p>
          <a:endParaRPr lang="en-US"/>
        </a:p>
      </dgm:t>
    </dgm:pt>
    <dgm:pt modelId="{3A63C463-0D81-4D6D-A625-4A9A56F37FB1}">
      <dgm:prSet custT="1"/>
      <dgm:spPr/>
      <dgm:t>
        <a:bodyPr/>
        <a:lstStyle/>
        <a:p>
          <a:r>
            <a:rPr lang="en-US" sz="900" b="1" i="0" dirty="0">
              <a:latin typeface="Palatino Linotype" panose="02040502050505030304" pitchFamily="18" charset="0"/>
            </a:rPr>
            <a:t>Controlling: </a:t>
          </a:r>
          <a:r>
            <a:rPr lang="en-US" sz="900" b="0" i="0" dirty="0">
              <a:latin typeface="Palatino Linotype" panose="02040502050505030304" pitchFamily="18" charset="0"/>
            </a:rPr>
            <a:t>Monitoring progress and making adjustments to ensure goals are met.</a:t>
          </a:r>
          <a:endParaRPr lang="en-US" sz="900" dirty="0">
            <a:latin typeface="Palatino Linotype" panose="02040502050505030304" pitchFamily="18" charset="0"/>
          </a:endParaRPr>
        </a:p>
      </dgm:t>
    </dgm:pt>
    <dgm:pt modelId="{8ED1B50D-CDE2-46AE-B709-13499B2D15C3}" type="parTrans" cxnId="{FDD524FF-4D63-414A-84CE-B207A9038DFD}">
      <dgm:prSet/>
      <dgm:spPr/>
      <dgm:t>
        <a:bodyPr/>
        <a:lstStyle/>
        <a:p>
          <a:endParaRPr lang="en-US"/>
        </a:p>
      </dgm:t>
    </dgm:pt>
    <dgm:pt modelId="{4A6E937A-C279-4D5F-A3E2-56B6A77B2890}" type="sibTrans" cxnId="{FDD524FF-4D63-414A-84CE-B207A9038DFD}">
      <dgm:prSet/>
      <dgm:spPr/>
      <dgm:t>
        <a:bodyPr/>
        <a:lstStyle/>
        <a:p>
          <a:endParaRPr lang="en-US"/>
        </a:p>
      </dgm:t>
    </dgm:pt>
    <dgm:pt modelId="{A44EE7B3-7065-4745-ACE7-31773745AFE9}" type="pres">
      <dgm:prSet presAssocID="{E882A77A-CA0E-4558-B028-F6A89F6F161F}" presName="matrix" presStyleCnt="0">
        <dgm:presLayoutVars>
          <dgm:chMax val="1"/>
          <dgm:dir/>
          <dgm:resizeHandles val="exact"/>
        </dgm:presLayoutVars>
      </dgm:prSet>
      <dgm:spPr/>
    </dgm:pt>
    <dgm:pt modelId="{54808ABB-FF33-40F8-BB32-EDF5FE4C641E}" type="pres">
      <dgm:prSet presAssocID="{E882A77A-CA0E-4558-B028-F6A89F6F161F}" presName="diamond" presStyleLbl="bgShp" presStyleIdx="0" presStyleCnt="1"/>
      <dgm:spPr/>
    </dgm:pt>
    <dgm:pt modelId="{556AE5B9-6032-4E2C-910C-D03C75E35CC9}" type="pres">
      <dgm:prSet presAssocID="{E882A77A-CA0E-4558-B028-F6A89F6F161F}" presName="quad1" presStyleLbl="node1" presStyleIdx="0" presStyleCnt="4">
        <dgm:presLayoutVars>
          <dgm:chMax val="0"/>
          <dgm:chPref val="0"/>
          <dgm:bulletEnabled val="1"/>
        </dgm:presLayoutVars>
      </dgm:prSet>
      <dgm:spPr/>
    </dgm:pt>
    <dgm:pt modelId="{96F1A52A-3637-4C36-9F9D-6748725D433E}" type="pres">
      <dgm:prSet presAssocID="{E882A77A-CA0E-4558-B028-F6A89F6F161F}" presName="quad2" presStyleLbl="node1" presStyleIdx="1" presStyleCnt="4">
        <dgm:presLayoutVars>
          <dgm:chMax val="0"/>
          <dgm:chPref val="0"/>
          <dgm:bulletEnabled val="1"/>
        </dgm:presLayoutVars>
      </dgm:prSet>
      <dgm:spPr/>
    </dgm:pt>
    <dgm:pt modelId="{9FA60B3D-BD7D-4704-99F0-B30F4EA0F3FA}" type="pres">
      <dgm:prSet presAssocID="{E882A77A-CA0E-4558-B028-F6A89F6F161F}" presName="quad3" presStyleLbl="node1" presStyleIdx="2" presStyleCnt="4">
        <dgm:presLayoutVars>
          <dgm:chMax val="0"/>
          <dgm:chPref val="0"/>
          <dgm:bulletEnabled val="1"/>
        </dgm:presLayoutVars>
      </dgm:prSet>
      <dgm:spPr/>
    </dgm:pt>
    <dgm:pt modelId="{8890AEF8-2096-41EE-BA59-628C33589D88}" type="pres">
      <dgm:prSet presAssocID="{E882A77A-CA0E-4558-B028-F6A89F6F161F}" presName="quad4" presStyleLbl="node1" presStyleIdx="3" presStyleCnt="4">
        <dgm:presLayoutVars>
          <dgm:chMax val="0"/>
          <dgm:chPref val="0"/>
          <dgm:bulletEnabled val="1"/>
        </dgm:presLayoutVars>
      </dgm:prSet>
      <dgm:spPr/>
    </dgm:pt>
  </dgm:ptLst>
  <dgm:cxnLst>
    <dgm:cxn modelId="{B8D6D071-B3F8-475B-BE60-58AD90F396A0}" srcId="{E882A77A-CA0E-4558-B028-F6A89F6F161F}" destId="{18148EA0-101F-45E7-A21B-EB4D4CD9DEE5}" srcOrd="1" destOrd="0" parTransId="{27AC2D7A-0FEA-4694-85B4-82BA61A7B0B0}" sibTransId="{D1CBF17B-EBB3-4C48-A74B-708A0F0BEDDF}"/>
    <dgm:cxn modelId="{E8291272-F514-4768-ADC9-19C06F7FD789}" srcId="{E882A77A-CA0E-4558-B028-F6A89F6F161F}" destId="{D8BAF897-9D12-47EA-AC98-5B5D19FEF30E}" srcOrd="0" destOrd="0" parTransId="{F02BC2D2-48EA-4B13-A1C4-B89D1604033D}" sibTransId="{96976299-5063-4979-BE16-5B425150D586}"/>
    <dgm:cxn modelId="{58E68355-5273-4801-BD81-B0569576E0C3}" type="presOf" srcId="{6F797791-2502-470D-BA5C-DDB13E3D4836}" destId="{9FA60B3D-BD7D-4704-99F0-B30F4EA0F3FA}" srcOrd="0" destOrd="0" presId="urn:microsoft.com/office/officeart/2005/8/layout/matrix3"/>
    <dgm:cxn modelId="{B14EEA9A-61FE-4CD1-B6D0-B4EEAE372247}" type="presOf" srcId="{D8BAF897-9D12-47EA-AC98-5B5D19FEF30E}" destId="{556AE5B9-6032-4E2C-910C-D03C75E35CC9}" srcOrd="0" destOrd="0" presId="urn:microsoft.com/office/officeart/2005/8/layout/matrix3"/>
    <dgm:cxn modelId="{482E7EAF-5981-4EC6-97C9-CF4B43AFF153}" type="presOf" srcId="{18148EA0-101F-45E7-A21B-EB4D4CD9DEE5}" destId="{96F1A52A-3637-4C36-9F9D-6748725D433E}" srcOrd="0" destOrd="0" presId="urn:microsoft.com/office/officeart/2005/8/layout/matrix3"/>
    <dgm:cxn modelId="{0AC343CF-8166-4FF5-A900-BF1A3BEE7D1F}" srcId="{E882A77A-CA0E-4558-B028-F6A89F6F161F}" destId="{6F797791-2502-470D-BA5C-DDB13E3D4836}" srcOrd="2" destOrd="0" parTransId="{A8B161BC-721F-4D58-BDD5-E0C450C153CB}" sibTransId="{C4EC5950-79E0-41E3-9FE4-B855100B0F9F}"/>
    <dgm:cxn modelId="{486052EC-3319-40C7-8A50-DA8C8BD5345D}" type="presOf" srcId="{3A63C463-0D81-4D6D-A625-4A9A56F37FB1}" destId="{8890AEF8-2096-41EE-BA59-628C33589D88}" srcOrd="0" destOrd="0" presId="urn:microsoft.com/office/officeart/2005/8/layout/matrix3"/>
    <dgm:cxn modelId="{3FA101F3-8F4C-4C2C-9650-46C37DBD2E02}" type="presOf" srcId="{E882A77A-CA0E-4558-B028-F6A89F6F161F}" destId="{A44EE7B3-7065-4745-ACE7-31773745AFE9}" srcOrd="0" destOrd="0" presId="urn:microsoft.com/office/officeart/2005/8/layout/matrix3"/>
    <dgm:cxn modelId="{FDD524FF-4D63-414A-84CE-B207A9038DFD}" srcId="{E882A77A-CA0E-4558-B028-F6A89F6F161F}" destId="{3A63C463-0D81-4D6D-A625-4A9A56F37FB1}" srcOrd="3" destOrd="0" parTransId="{8ED1B50D-CDE2-46AE-B709-13499B2D15C3}" sibTransId="{4A6E937A-C279-4D5F-A3E2-56B6A77B2890}"/>
    <dgm:cxn modelId="{6ECF8AB3-AE56-4822-B5FA-A22D0B65C86B}" type="presParOf" srcId="{A44EE7B3-7065-4745-ACE7-31773745AFE9}" destId="{54808ABB-FF33-40F8-BB32-EDF5FE4C641E}" srcOrd="0" destOrd="0" presId="urn:microsoft.com/office/officeart/2005/8/layout/matrix3"/>
    <dgm:cxn modelId="{F8883B19-3D70-4690-9B44-9551080F5FE3}" type="presParOf" srcId="{A44EE7B3-7065-4745-ACE7-31773745AFE9}" destId="{556AE5B9-6032-4E2C-910C-D03C75E35CC9}" srcOrd="1" destOrd="0" presId="urn:microsoft.com/office/officeart/2005/8/layout/matrix3"/>
    <dgm:cxn modelId="{E6F404A4-9556-4793-BB23-A1683CB6B1C8}" type="presParOf" srcId="{A44EE7B3-7065-4745-ACE7-31773745AFE9}" destId="{96F1A52A-3637-4C36-9F9D-6748725D433E}" srcOrd="2" destOrd="0" presId="urn:microsoft.com/office/officeart/2005/8/layout/matrix3"/>
    <dgm:cxn modelId="{F0FBE826-70E9-4DE6-815B-C2C663C31720}" type="presParOf" srcId="{A44EE7B3-7065-4745-ACE7-31773745AFE9}" destId="{9FA60B3D-BD7D-4704-99F0-B30F4EA0F3FA}" srcOrd="3" destOrd="0" presId="urn:microsoft.com/office/officeart/2005/8/layout/matrix3"/>
    <dgm:cxn modelId="{16045957-CE47-4287-9FDD-C6BF37258F9F}" type="presParOf" srcId="{A44EE7B3-7065-4745-ACE7-31773745AFE9}" destId="{8890AEF8-2096-41EE-BA59-628C33589D88}"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907CA3A-5D85-4126-A49D-09DB1BFF6612}" type="doc">
      <dgm:prSet loTypeId="urn:microsoft.com/office/officeart/2005/8/layout/matrix3" loCatId="matrix" qsTypeId="urn:microsoft.com/office/officeart/2005/8/quickstyle/simple1" qsCatId="simple" csTypeId="urn:microsoft.com/office/officeart/2005/8/colors/accent1_2" csCatId="accent1"/>
      <dgm:spPr/>
      <dgm:t>
        <a:bodyPr/>
        <a:lstStyle/>
        <a:p>
          <a:endParaRPr lang="en-US"/>
        </a:p>
      </dgm:t>
    </dgm:pt>
    <dgm:pt modelId="{DDDF9221-ED6C-4FE2-B435-E10B0A2F4175}">
      <dgm:prSet custT="1"/>
      <dgm:spPr/>
      <dgm:t>
        <a:bodyPr/>
        <a:lstStyle/>
        <a:p>
          <a:pPr algn="l"/>
          <a:r>
            <a:rPr lang="en-US" sz="900" b="1" i="0" dirty="0">
              <a:latin typeface="Palatino Linotype" panose="02040502050505030304" pitchFamily="18" charset="0"/>
            </a:rPr>
            <a:t>Autocratic: </a:t>
          </a:r>
          <a:r>
            <a:rPr lang="en-US" sz="900" b="0" i="0" dirty="0">
              <a:latin typeface="Palatino Linotype" panose="02040502050505030304" pitchFamily="18" charset="0"/>
            </a:rPr>
            <a:t>Centralized decision-making with little input from team members.</a:t>
          </a:r>
          <a:endParaRPr lang="en-US" sz="900" dirty="0">
            <a:latin typeface="Palatino Linotype" panose="02040502050505030304" pitchFamily="18" charset="0"/>
          </a:endParaRPr>
        </a:p>
      </dgm:t>
    </dgm:pt>
    <dgm:pt modelId="{E988988C-BE7D-463C-80FC-A158ACEF271E}" type="parTrans" cxnId="{A138AD8C-80EC-4BB7-B057-7DC14C6127B4}">
      <dgm:prSet/>
      <dgm:spPr/>
      <dgm:t>
        <a:bodyPr/>
        <a:lstStyle/>
        <a:p>
          <a:endParaRPr lang="en-US"/>
        </a:p>
      </dgm:t>
    </dgm:pt>
    <dgm:pt modelId="{6EF6869A-7CC0-4C2E-8A4C-2E4A4F637BEF}" type="sibTrans" cxnId="{A138AD8C-80EC-4BB7-B057-7DC14C6127B4}">
      <dgm:prSet/>
      <dgm:spPr/>
      <dgm:t>
        <a:bodyPr/>
        <a:lstStyle/>
        <a:p>
          <a:endParaRPr lang="en-US"/>
        </a:p>
      </dgm:t>
    </dgm:pt>
    <dgm:pt modelId="{48B41245-A753-4AD1-9EA0-4EC40B096186}">
      <dgm:prSet custT="1"/>
      <dgm:spPr/>
      <dgm:t>
        <a:bodyPr/>
        <a:lstStyle/>
        <a:p>
          <a:r>
            <a:rPr lang="en-US" sz="900" b="1" i="0" dirty="0">
              <a:latin typeface="Palatino Linotype" panose="02040502050505030304" pitchFamily="18" charset="0"/>
            </a:rPr>
            <a:t>Democratic:</a:t>
          </a:r>
          <a:r>
            <a:rPr lang="en-US" sz="900" b="0" i="0" dirty="0">
              <a:latin typeface="Palatino Linotype" panose="02040502050505030304" pitchFamily="18" charset="0"/>
            </a:rPr>
            <a:t> Involving team members in decision-making and encouraging collaboration.</a:t>
          </a:r>
          <a:endParaRPr lang="en-US" sz="900" dirty="0">
            <a:latin typeface="Palatino Linotype" panose="02040502050505030304" pitchFamily="18" charset="0"/>
          </a:endParaRPr>
        </a:p>
      </dgm:t>
    </dgm:pt>
    <dgm:pt modelId="{65EADB17-2932-4E57-8D13-59C9069A65F8}" type="parTrans" cxnId="{F5B749FE-A9A8-4573-BD45-64D1135F2E1A}">
      <dgm:prSet/>
      <dgm:spPr/>
      <dgm:t>
        <a:bodyPr/>
        <a:lstStyle/>
        <a:p>
          <a:endParaRPr lang="en-US"/>
        </a:p>
      </dgm:t>
    </dgm:pt>
    <dgm:pt modelId="{FB3A369D-BB99-460E-92FB-96B05A155703}" type="sibTrans" cxnId="{F5B749FE-A9A8-4573-BD45-64D1135F2E1A}">
      <dgm:prSet/>
      <dgm:spPr/>
      <dgm:t>
        <a:bodyPr/>
        <a:lstStyle/>
        <a:p>
          <a:endParaRPr lang="en-US"/>
        </a:p>
      </dgm:t>
    </dgm:pt>
    <dgm:pt modelId="{10D5B612-8F05-4F1A-8E23-6C8F170E80B4}">
      <dgm:prSet custT="1"/>
      <dgm:spPr/>
      <dgm:t>
        <a:bodyPr/>
        <a:lstStyle/>
        <a:p>
          <a:pPr algn="l"/>
          <a:r>
            <a:rPr lang="en-US" sz="900" b="1" i="0" dirty="0">
              <a:latin typeface="Palatino Linotype" panose="02040502050505030304" pitchFamily="18" charset="0"/>
            </a:rPr>
            <a:t>Laissez-faire: </a:t>
          </a:r>
          <a:r>
            <a:rPr lang="en-US" sz="900" b="0" i="0" dirty="0">
              <a:latin typeface="Palatino Linotype" panose="02040502050505030304" pitchFamily="18" charset="0"/>
            </a:rPr>
            <a:t>Allowing team members to make decisions with minimal guidance.</a:t>
          </a:r>
          <a:endParaRPr lang="en-US" sz="900" dirty="0">
            <a:latin typeface="Palatino Linotype" panose="02040502050505030304" pitchFamily="18" charset="0"/>
          </a:endParaRPr>
        </a:p>
      </dgm:t>
    </dgm:pt>
    <dgm:pt modelId="{E845FE52-3C02-4F0B-85C4-B57F932AD950}" type="parTrans" cxnId="{B1DA31F0-0A0F-45B0-A18F-66172373D7DE}">
      <dgm:prSet/>
      <dgm:spPr/>
      <dgm:t>
        <a:bodyPr/>
        <a:lstStyle/>
        <a:p>
          <a:endParaRPr lang="en-US"/>
        </a:p>
      </dgm:t>
    </dgm:pt>
    <dgm:pt modelId="{EE9F73CC-DADE-40A7-B95B-F74F4953D1E1}" type="sibTrans" cxnId="{B1DA31F0-0A0F-45B0-A18F-66172373D7DE}">
      <dgm:prSet/>
      <dgm:spPr/>
      <dgm:t>
        <a:bodyPr/>
        <a:lstStyle/>
        <a:p>
          <a:endParaRPr lang="en-US"/>
        </a:p>
      </dgm:t>
    </dgm:pt>
    <dgm:pt modelId="{5A8E14A6-6F9E-453F-802A-B74A5CB48311}">
      <dgm:prSet custT="1"/>
      <dgm:spPr/>
      <dgm:t>
        <a:bodyPr/>
        <a:lstStyle/>
        <a:p>
          <a:pPr algn="l"/>
          <a:r>
            <a:rPr lang="en-US" sz="900" b="1" i="0" dirty="0">
              <a:latin typeface="Palatino Linotype" panose="02040502050505030304" pitchFamily="18" charset="0"/>
            </a:rPr>
            <a:t>Transformational: </a:t>
          </a:r>
          <a:r>
            <a:rPr lang="en-US" sz="900" b="0" i="0" dirty="0">
              <a:latin typeface="Palatino Linotype" panose="02040502050505030304" pitchFamily="18" charset="0"/>
            </a:rPr>
            <a:t>Inspiring and motivating team members to achieve beyond their expectations.</a:t>
          </a:r>
          <a:endParaRPr lang="en-US" sz="900" dirty="0">
            <a:latin typeface="Palatino Linotype" panose="02040502050505030304" pitchFamily="18" charset="0"/>
          </a:endParaRPr>
        </a:p>
      </dgm:t>
    </dgm:pt>
    <dgm:pt modelId="{5CB2FDAC-FF4D-4A61-B345-52DE6BE743DE}" type="parTrans" cxnId="{7A79CEAA-AFEE-4989-8642-7CD5F09E881A}">
      <dgm:prSet/>
      <dgm:spPr/>
      <dgm:t>
        <a:bodyPr/>
        <a:lstStyle/>
        <a:p>
          <a:endParaRPr lang="en-US"/>
        </a:p>
      </dgm:t>
    </dgm:pt>
    <dgm:pt modelId="{6C3127A1-CEF4-422A-B5E9-2D27CD78FEE4}" type="sibTrans" cxnId="{7A79CEAA-AFEE-4989-8642-7CD5F09E881A}">
      <dgm:prSet/>
      <dgm:spPr/>
      <dgm:t>
        <a:bodyPr/>
        <a:lstStyle/>
        <a:p>
          <a:endParaRPr lang="en-US"/>
        </a:p>
      </dgm:t>
    </dgm:pt>
    <dgm:pt modelId="{8A5468F7-BA9D-4B7C-9DA3-0D3AF64E88D3}" type="pres">
      <dgm:prSet presAssocID="{5907CA3A-5D85-4126-A49D-09DB1BFF6612}" presName="matrix" presStyleCnt="0">
        <dgm:presLayoutVars>
          <dgm:chMax val="1"/>
          <dgm:dir/>
          <dgm:resizeHandles val="exact"/>
        </dgm:presLayoutVars>
      </dgm:prSet>
      <dgm:spPr/>
    </dgm:pt>
    <dgm:pt modelId="{3D96E1E5-2DFD-432E-A445-D7BB88CB28E4}" type="pres">
      <dgm:prSet presAssocID="{5907CA3A-5D85-4126-A49D-09DB1BFF6612}" presName="diamond" presStyleLbl="bgShp" presStyleIdx="0" presStyleCnt="1"/>
      <dgm:spPr/>
    </dgm:pt>
    <dgm:pt modelId="{2628F155-50C5-4095-B573-30ABC0E4FF8E}" type="pres">
      <dgm:prSet presAssocID="{5907CA3A-5D85-4126-A49D-09DB1BFF6612}" presName="quad1" presStyleLbl="node1" presStyleIdx="0" presStyleCnt="4">
        <dgm:presLayoutVars>
          <dgm:chMax val="0"/>
          <dgm:chPref val="0"/>
          <dgm:bulletEnabled val="1"/>
        </dgm:presLayoutVars>
      </dgm:prSet>
      <dgm:spPr/>
    </dgm:pt>
    <dgm:pt modelId="{DF6655DA-EBD3-46A8-899E-E3D55CDFAD8B}" type="pres">
      <dgm:prSet presAssocID="{5907CA3A-5D85-4126-A49D-09DB1BFF6612}" presName="quad2" presStyleLbl="node1" presStyleIdx="1" presStyleCnt="4">
        <dgm:presLayoutVars>
          <dgm:chMax val="0"/>
          <dgm:chPref val="0"/>
          <dgm:bulletEnabled val="1"/>
        </dgm:presLayoutVars>
      </dgm:prSet>
      <dgm:spPr/>
    </dgm:pt>
    <dgm:pt modelId="{68E43A8A-1940-407C-96F3-C6C1B509EB34}" type="pres">
      <dgm:prSet presAssocID="{5907CA3A-5D85-4126-A49D-09DB1BFF6612}" presName="quad3" presStyleLbl="node1" presStyleIdx="2" presStyleCnt="4">
        <dgm:presLayoutVars>
          <dgm:chMax val="0"/>
          <dgm:chPref val="0"/>
          <dgm:bulletEnabled val="1"/>
        </dgm:presLayoutVars>
      </dgm:prSet>
      <dgm:spPr/>
    </dgm:pt>
    <dgm:pt modelId="{17E17CF3-1130-47D8-9834-FECE80436174}" type="pres">
      <dgm:prSet presAssocID="{5907CA3A-5D85-4126-A49D-09DB1BFF6612}" presName="quad4" presStyleLbl="node1" presStyleIdx="3" presStyleCnt="4">
        <dgm:presLayoutVars>
          <dgm:chMax val="0"/>
          <dgm:chPref val="0"/>
          <dgm:bulletEnabled val="1"/>
        </dgm:presLayoutVars>
      </dgm:prSet>
      <dgm:spPr/>
    </dgm:pt>
  </dgm:ptLst>
  <dgm:cxnLst>
    <dgm:cxn modelId="{912CBE33-5EEA-4D20-A4EF-776353A3BB0D}" type="presOf" srcId="{10D5B612-8F05-4F1A-8E23-6C8F170E80B4}" destId="{68E43A8A-1940-407C-96F3-C6C1B509EB34}" srcOrd="0" destOrd="0" presId="urn:microsoft.com/office/officeart/2005/8/layout/matrix3"/>
    <dgm:cxn modelId="{6D64A15C-0F2A-48A5-A2E1-A7141272C56B}" type="presOf" srcId="{DDDF9221-ED6C-4FE2-B435-E10B0A2F4175}" destId="{2628F155-50C5-4095-B573-30ABC0E4FF8E}" srcOrd="0" destOrd="0" presId="urn:microsoft.com/office/officeart/2005/8/layout/matrix3"/>
    <dgm:cxn modelId="{EB34704C-59C2-45F6-B1F4-D0664D888613}" type="presOf" srcId="{5A8E14A6-6F9E-453F-802A-B74A5CB48311}" destId="{17E17CF3-1130-47D8-9834-FECE80436174}" srcOrd="0" destOrd="0" presId="urn:microsoft.com/office/officeart/2005/8/layout/matrix3"/>
    <dgm:cxn modelId="{98A42C88-89E0-4095-B052-2B0EECD46BE3}" type="presOf" srcId="{5907CA3A-5D85-4126-A49D-09DB1BFF6612}" destId="{8A5468F7-BA9D-4B7C-9DA3-0D3AF64E88D3}" srcOrd="0" destOrd="0" presId="urn:microsoft.com/office/officeart/2005/8/layout/matrix3"/>
    <dgm:cxn modelId="{A138AD8C-80EC-4BB7-B057-7DC14C6127B4}" srcId="{5907CA3A-5D85-4126-A49D-09DB1BFF6612}" destId="{DDDF9221-ED6C-4FE2-B435-E10B0A2F4175}" srcOrd="0" destOrd="0" parTransId="{E988988C-BE7D-463C-80FC-A158ACEF271E}" sibTransId="{6EF6869A-7CC0-4C2E-8A4C-2E4A4F637BEF}"/>
    <dgm:cxn modelId="{8E39EA98-C09D-498F-ACEC-0FE87658AEF9}" type="presOf" srcId="{48B41245-A753-4AD1-9EA0-4EC40B096186}" destId="{DF6655DA-EBD3-46A8-899E-E3D55CDFAD8B}" srcOrd="0" destOrd="0" presId="urn:microsoft.com/office/officeart/2005/8/layout/matrix3"/>
    <dgm:cxn modelId="{7A79CEAA-AFEE-4989-8642-7CD5F09E881A}" srcId="{5907CA3A-5D85-4126-A49D-09DB1BFF6612}" destId="{5A8E14A6-6F9E-453F-802A-B74A5CB48311}" srcOrd="3" destOrd="0" parTransId="{5CB2FDAC-FF4D-4A61-B345-52DE6BE743DE}" sibTransId="{6C3127A1-CEF4-422A-B5E9-2D27CD78FEE4}"/>
    <dgm:cxn modelId="{B1DA31F0-0A0F-45B0-A18F-66172373D7DE}" srcId="{5907CA3A-5D85-4126-A49D-09DB1BFF6612}" destId="{10D5B612-8F05-4F1A-8E23-6C8F170E80B4}" srcOrd="2" destOrd="0" parTransId="{E845FE52-3C02-4F0B-85C4-B57F932AD950}" sibTransId="{EE9F73CC-DADE-40A7-B95B-F74F4953D1E1}"/>
    <dgm:cxn modelId="{F5B749FE-A9A8-4573-BD45-64D1135F2E1A}" srcId="{5907CA3A-5D85-4126-A49D-09DB1BFF6612}" destId="{48B41245-A753-4AD1-9EA0-4EC40B096186}" srcOrd="1" destOrd="0" parTransId="{65EADB17-2932-4E57-8D13-59C9069A65F8}" sibTransId="{FB3A369D-BB99-460E-92FB-96B05A155703}"/>
    <dgm:cxn modelId="{B061DFC7-6139-4E7E-B97D-DFA24EF2F10B}" type="presParOf" srcId="{8A5468F7-BA9D-4B7C-9DA3-0D3AF64E88D3}" destId="{3D96E1E5-2DFD-432E-A445-D7BB88CB28E4}" srcOrd="0" destOrd="0" presId="urn:microsoft.com/office/officeart/2005/8/layout/matrix3"/>
    <dgm:cxn modelId="{72D34096-4002-46D0-9FCF-31C4B81226CE}" type="presParOf" srcId="{8A5468F7-BA9D-4B7C-9DA3-0D3AF64E88D3}" destId="{2628F155-50C5-4095-B573-30ABC0E4FF8E}" srcOrd="1" destOrd="0" presId="urn:microsoft.com/office/officeart/2005/8/layout/matrix3"/>
    <dgm:cxn modelId="{A31AF9E8-8850-4B50-8DCE-9C37808DE054}" type="presParOf" srcId="{8A5468F7-BA9D-4B7C-9DA3-0D3AF64E88D3}" destId="{DF6655DA-EBD3-46A8-899E-E3D55CDFAD8B}" srcOrd="2" destOrd="0" presId="urn:microsoft.com/office/officeart/2005/8/layout/matrix3"/>
    <dgm:cxn modelId="{BBA3A98A-F84C-48FB-BEEE-BF94D2B0D0CA}" type="presParOf" srcId="{8A5468F7-BA9D-4B7C-9DA3-0D3AF64E88D3}" destId="{68E43A8A-1940-407C-96F3-C6C1B509EB34}" srcOrd="3" destOrd="0" presId="urn:microsoft.com/office/officeart/2005/8/layout/matrix3"/>
    <dgm:cxn modelId="{77D0DDB9-6814-4774-BB96-7AB4A9ED0F8C}" type="presParOf" srcId="{8A5468F7-BA9D-4B7C-9DA3-0D3AF64E88D3}" destId="{17E17CF3-1130-47D8-9834-FECE80436174}"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E5F29D-005B-4621-A347-A68D027C9958}">
      <dsp:nvSpPr>
        <dsp:cNvPr id="0" name=""/>
        <dsp:cNvSpPr/>
      </dsp:nvSpPr>
      <dsp:spPr>
        <a:xfrm>
          <a:off x="0" y="231120"/>
          <a:ext cx="3644400" cy="1499400"/>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82846" tIns="291592" rIns="282846" bIns="85344" numCol="1" spcCol="1270" anchor="t" anchorCtr="0">
          <a:noAutofit/>
        </a:bodyPr>
        <a:lstStyle/>
        <a:p>
          <a:pPr marL="114300" lvl="1" indent="-114300" algn="l" defTabSz="533400">
            <a:lnSpc>
              <a:spcPct val="90000"/>
            </a:lnSpc>
            <a:spcBef>
              <a:spcPct val="0"/>
            </a:spcBef>
            <a:spcAft>
              <a:spcPct val="15000"/>
            </a:spcAft>
            <a:buChar char="•"/>
          </a:pPr>
          <a:r>
            <a:rPr lang="en-US" sz="1200" b="0" i="0" kern="1200" dirty="0">
              <a:latin typeface="Palatino Linotype" panose="02040502050505030304" pitchFamily="18" charset="0"/>
            </a:rPr>
            <a:t>Business vocabulary plays a crucial role in enhancing communication within the professional world. It allows individuals to effectively convey their ideas, thoughts, and strategies to colleagues, clients, and stakeholders.</a:t>
          </a:r>
          <a:endParaRPr lang="en-US" sz="1200" kern="1200" dirty="0">
            <a:latin typeface="Palatino Linotype" panose="02040502050505030304" pitchFamily="18" charset="0"/>
          </a:endParaRPr>
        </a:p>
      </dsp:txBody>
      <dsp:txXfrm>
        <a:off x="0" y="231120"/>
        <a:ext cx="3644400" cy="1499400"/>
      </dsp:txXfrm>
    </dsp:sp>
    <dsp:sp modelId="{93C80D37-1D52-4EB1-8465-C7DAD3EEA054}">
      <dsp:nvSpPr>
        <dsp:cNvPr id="0" name=""/>
        <dsp:cNvSpPr/>
      </dsp:nvSpPr>
      <dsp:spPr>
        <a:xfrm>
          <a:off x="182220" y="24479"/>
          <a:ext cx="2551080" cy="413280"/>
        </a:xfrm>
        <a:prstGeom prst="roundRect">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6425" tIns="0" rIns="96425" bIns="0" numCol="1" spcCol="1270" anchor="ctr" anchorCtr="0">
          <a:noAutofit/>
        </a:bodyPr>
        <a:lstStyle/>
        <a:p>
          <a:pPr marL="0" lvl="0" indent="0" algn="l" defTabSz="622300">
            <a:lnSpc>
              <a:spcPct val="90000"/>
            </a:lnSpc>
            <a:spcBef>
              <a:spcPct val="0"/>
            </a:spcBef>
            <a:spcAft>
              <a:spcPct val="35000"/>
            </a:spcAft>
            <a:buNone/>
          </a:pPr>
          <a:r>
            <a:rPr lang="en-US" sz="1400" b="1" i="0" kern="1200" dirty="0">
              <a:latin typeface="Palatino Linotype" panose="02040502050505030304" pitchFamily="18" charset="0"/>
            </a:rPr>
            <a:t>Enhancing Communication</a:t>
          </a:r>
          <a:endParaRPr lang="en-US" sz="1400" kern="1200" dirty="0">
            <a:latin typeface="Palatino Linotype" panose="02040502050505030304" pitchFamily="18" charset="0"/>
          </a:endParaRPr>
        </a:p>
      </dsp:txBody>
      <dsp:txXfrm>
        <a:off x="202395" y="44654"/>
        <a:ext cx="2510730" cy="37293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40F8A2-5A50-41AF-B74E-5A03339FB96D}">
      <dsp:nvSpPr>
        <dsp:cNvPr id="0" name=""/>
        <dsp:cNvSpPr/>
      </dsp:nvSpPr>
      <dsp:spPr>
        <a:xfrm>
          <a:off x="0" y="64381"/>
          <a:ext cx="4003730" cy="316800"/>
        </a:xfrm>
        <a:prstGeom prst="rect">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b="1" i="0" kern="1200" dirty="0">
              <a:latin typeface="Palatino Linotype" panose="02040502050505030304" pitchFamily="18" charset="0"/>
            </a:rPr>
            <a:t>Recruitment</a:t>
          </a:r>
          <a:endParaRPr lang="en-US" sz="1000" kern="1200" dirty="0">
            <a:latin typeface="Palatino Linotype" panose="02040502050505030304" pitchFamily="18" charset="0"/>
          </a:endParaRPr>
        </a:p>
      </dsp:txBody>
      <dsp:txXfrm>
        <a:off x="0" y="64381"/>
        <a:ext cx="4003730" cy="316800"/>
      </dsp:txXfrm>
    </dsp:sp>
    <dsp:sp modelId="{A8E3C69D-FD7C-4457-ACD5-43D7227FC086}">
      <dsp:nvSpPr>
        <dsp:cNvPr id="0" name=""/>
        <dsp:cNvSpPr/>
      </dsp:nvSpPr>
      <dsp:spPr>
        <a:xfrm>
          <a:off x="0" y="381181"/>
          <a:ext cx="4003730" cy="2355209"/>
        </a:xfrm>
        <a:prstGeom prst="rect">
          <a:avLst/>
        </a:prstGeom>
        <a:solidFill>
          <a:schemeClr val="lt1">
            <a:alpha val="90000"/>
            <a:tint val="40000"/>
            <a:hueOff val="0"/>
            <a:satOff val="0"/>
            <a:lumOff val="0"/>
            <a:alphaOff val="0"/>
          </a:schemeClr>
        </a:solidFill>
        <a:ln w="25400"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Char char="•"/>
          </a:pPr>
          <a:r>
            <a:rPr lang="en-US" sz="1100" b="1" i="0" kern="1200" dirty="0">
              <a:solidFill>
                <a:schemeClr val="bg1"/>
              </a:solidFill>
              <a:latin typeface="Palatino Linotype" panose="02040502050505030304" pitchFamily="18" charset="0"/>
            </a:rPr>
            <a:t>Job Posting</a:t>
          </a:r>
          <a:r>
            <a:rPr lang="en-US" sz="1100" b="0" i="0" kern="1200" dirty="0">
              <a:solidFill>
                <a:schemeClr val="bg1"/>
              </a:solidFill>
              <a:latin typeface="Palatino Linotype" panose="02040502050505030304" pitchFamily="18" charset="0"/>
            </a:rPr>
            <a:t>: The process of advertising a job vacancy within the organization or externally to attract potential candidates.</a:t>
          </a: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Char char="•"/>
          </a:pP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Char char="•"/>
          </a:pPr>
          <a:r>
            <a:rPr lang="en-US" sz="1100" b="1" i="0" kern="1200" dirty="0">
              <a:solidFill>
                <a:schemeClr val="bg1"/>
              </a:solidFill>
              <a:latin typeface="Palatino Linotype" panose="02040502050505030304" pitchFamily="18" charset="0"/>
            </a:rPr>
            <a:t>Screening</a:t>
          </a:r>
          <a:r>
            <a:rPr lang="en-US" sz="1100" b="0" i="0" kern="1200" dirty="0">
              <a:solidFill>
                <a:schemeClr val="bg1"/>
              </a:solidFill>
              <a:latin typeface="Palatino Linotype" panose="02040502050505030304" pitchFamily="18" charset="0"/>
            </a:rPr>
            <a:t>: The initial assessment of job applicants to determine their suitability for the position.</a:t>
          </a: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Char char="•"/>
          </a:pP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Char char="•"/>
          </a:pPr>
          <a:r>
            <a:rPr lang="en-US" sz="1100" b="1" i="0" kern="1200" dirty="0">
              <a:solidFill>
                <a:schemeClr val="bg1"/>
              </a:solidFill>
              <a:latin typeface="Palatino Linotype" panose="02040502050505030304" pitchFamily="18" charset="0"/>
            </a:rPr>
            <a:t>Interview</a:t>
          </a:r>
          <a:r>
            <a:rPr lang="en-US" sz="1100" b="0" i="0" kern="1200" dirty="0">
              <a:solidFill>
                <a:schemeClr val="bg1"/>
              </a:solidFill>
              <a:latin typeface="Palatino Linotype" panose="02040502050505030304" pitchFamily="18" charset="0"/>
            </a:rPr>
            <a:t>: A formal meeting between the employer and the candidate to evaluate their qualifications and suitability for the job.</a:t>
          </a: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Char char="•"/>
          </a:pP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Char char="•"/>
          </a:pPr>
          <a:r>
            <a:rPr lang="en-US" sz="1100" b="1" i="0" kern="1200" dirty="0">
              <a:solidFill>
                <a:schemeClr val="bg1"/>
              </a:solidFill>
              <a:latin typeface="Palatino Linotype" panose="02040502050505030304" pitchFamily="18" charset="0"/>
            </a:rPr>
            <a:t>Onboarding</a:t>
          </a:r>
          <a:r>
            <a:rPr lang="en-US" sz="1100" b="0" i="0" kern="1200" dirty="0">
              <a:solidFill>
                <a:schemeClr val="bg1"/>
              </a:solidFill>
              <a:latin typeface="Palatino Linotype" panose="02040502050505030304" pitchFamily="18" charset="0"/>
            </a:rPr>
            <a:t>: The process of integrating a new employee into the organization, including orientation and training.</a:t>
          </a:r>
          <a:endParaRPr lang="en-US" sz="1100" kern="1200" dirty="0">
            <a:solidFill>
              <a:schemeClr val="bg1"/>
            </a:solidFill>
            <a:latin typeface="Palatino Linotype" panose="02040502050505030304" pitchFamily="18" charset="0"/>
          </a:endParaRPr>
        </a:p>
      </dsp:txBody>
      <dsp:txXfrm>
        <a:off x="0" y="381181"/>
        <a:ext cx="4003730" cy="2355209"/>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40F8A2-5A50-41AF-B74E-5A03339FB96D}">
      <dsp:nvSpPr>
        <dsp:cNvPr id="0" name=""/>
        <dsp:cNvSpPr/>
      </dsp:nvSpPr>
      <dsp:spPr>
        <a:xfrm>
          <a:off x="0" y="39605"/>
          <a:ext cx="4003730" cy="316800"/>
        </a:xfrm>
        <a:prstGeom prst="rect">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b="1" kern="1200" dirty="0"/>
            <a:t>Training</a:t>
          </a:r>
          <a:endParaRPr lang="en-US" sz="1000" kern="1200" dirty="0">
            <a:latin typeface="Palatino Linotype" panose="02040502050505030304" pitchFamily="18" charset="0"/>
          </a:endParaRPr>
        </a:p>
      </dsp:txBody>
      <dsp:txXfrm>
        <a:off x="0" y="39605"/>
        <a:ext cx="4003730" cy="316800"/>
      </dsp:txXfrm>
    </dsp:sp>
    <dsp:sp modelId="{A8E3C69D-FD7C-4457-ACD5-43D7227FC086}">
      <dsp:nvSpPr>
        <dsp:cNvPr id="0" name=""/>
        <dsp:cNvSpPr/>
      </dsp:nvSpPr>
      <dsp:spPr>
        <a:xfrm>
          <a:off x="0" y="356405"/>
          <a:ext cx="4003730" cy="2536379"/>
        </a:xfrm>
        <a:prstGeom prst="rect">
          <a:avLst/>
        </a:prstGeom>
        <a:solidFill>
          <a:schemeClr val="lt1">
            <a:alpha val="90000"/>
            <a:tint val="40000"/>
            <a:hueOff val="0"/>
            <a:satOff val="0"/>
            <a:lumOff val="0"/>
            <a:alphaOff val="0"/>
          </a:schemeClr>
        </a:solidFill>
        <a:ln w="25400"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Font typeface="Arial" panose="020B0604020202020204" pitchFamily="34" charset="0"/>
            <a:buChar char="•"/>
          </a:pPr>
          <a:r>
            <a:rPr lang="en-US" sz="1100" b="1" kern="1200" dirty="0">
              <a:solidFill>
                <a:schemeClr val="bg1"/>
              </a:solidFill>
              <a:latin typeface="Palatino Linotype" panose="02040502050505030304" pitchFamily="18" charset="0"/>
            </a:rPr>
            <a:t>Orientation</a:t>
          </a:r>
          <a:r>
            <a:rPr lang="en-US" sz="1100" kern="1200" dirty="0">
              <a:solidFill>
                <a:schemeClr val="bg1"/>
              </a:solidFill>
              <a:latin typeface="Palatino Linotype" panose="02040502050505030304" pitchFamily="18" charset="0"/>
            </a:rPr>
            <a:t>: The process of introducing new employees to the organization's policies, procedures, and culture.</a:t>
          </a:r>
        </a:p>
        <a:p>
          <a:pPr marL="57150" lvl="1" indent="-57150" algn="l" defTabSz="488950">
            <a:lnSpc>
              <a:spcPct val="90000"/>
            </a:lnSpc>
            <a:spcBef>
              <a:spcPct val="0"/>
            </a:spcBef>
            <a:spcAft>
              <a:spcPct val="15000"/>
            </a:spcAft>
            <a:buFont typeface="Arial" panose="020B0604020202020204" pitchFamily="34" charset="0"/>
            <a:buChar char="•"/>
          </a:pP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Font typeface="Arial" panose="020B0604020202020204" pitchFamily="34" charset="0"/>
            <a:buChar char="•"/>
          </a:pPr>
          <a:r>
            <a:rPr lang="en-US" sz="1100" b="1" kern="1200" dirty="0">
              <a:solidFill>
                <a:schemeClr val="bg1"/>
              </a:solidFill>
              <a:latin typeface="Palatino Linotype" panose="02040502050505030304" pitchFamily="18" charset="0"/>
            </a:rPr>
            <a:t>On-the-Job Training</a:t>
          </a:r>
          <a:r>
            <a:rPr lang="en-US" sz="1100" kern="1200" dirty="0">
              <a:solidFill>
                <a:schemeClr val="bg1"/>
              </a:solidFill>
              <a:latin typeface="Palatino Linotype" panose="02040502050505030304" pitchFamily="18" charset="0"/>
            </a:rPr>
            <a:t>: Training that takes place while an employee is performing their job, typically under the guidance of a supervisor or mentor.</a:t>
          </a:r>
        </a:p>
        <a:p>
          <a:pPr marL="57150" lvl="1" indent="-57150" algn="l" defTabSz="488950">
            <a:lnSpc>
              <a:spcPct val="90000"/>
            </a:lnSpc>
            <a:spcBef>
              <a:spcPct val="0"/>
            </a:spcBef>
            <a:spcAft>
              <a:spcPct val="15000"/>
            </a:spcAft>
            <a:buFont typeface="Arial" panose="020B0604020202020204" pitchFamily="34" charset="0"/>
            <a:buChar char="•"/>
          </a:pP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Font typeface="Arial" panose="020B0604020202020204" pitchFamily="34" charset="0"/>
            <a:buChar char="•"/>
          </a:pPr>
          <a:r>
            <a:rPr lang="en-US" sz="1100" b="1" kern="1200" dirty="0">
              <a:solidFill>
                <a:schemeClr val="bg1"/>
              </a:solidFill>
              <a:latin typeface="Palatino Linotype" panose="02040502050505030304" pitchFamily="18" charset="0"/>
            </a:rPr>
            <a:t>Professional Development</a:t>
          </a:r>
          <a:r>
            <a:rPr lang="en-US" sz="1100" kern="1200" dirty="0">
              <a:solidFill>
                <a:schemeClr val="bg1"/>
              </a:solidFill>
              <a:latin typeface="Palatino Linotype" panose="02040502050505030304" pitchFamily="18" charset="0"/>
            </a:rPr>
            <a:t>: Activities and programs designed to enhance an employee's skills and knowledge in their field.</a:t>
          </a:r>
        </a:p>
        <a:p>
          <a:pPr marL="57150" lvl="1" indent="-57150" algn="l" defTabSz="488950">
            <a:lnSpc>
              <a:spcPct val="90000"/>
            </a:lnSpc>
            <a:spcBef>
              <a:spcPct val="0"/>
            </a:spcBef>
            <a:spcAft>
              <a:spcPct val="15000"/>
            </a:spcAft>
            <a:buFont typeface="Arial" panose="020B0604020202020204" pitchFamily="34" charset="0"/>
            <a:buChar char="•"/>
          </a:pP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Font typeface="Arial" panose="020B0604020202020204" pitchFamily="34" charset="0"/>
            <a:buChar char="•"/>
          </a:pPr>
          <a:r>
            <a:rPr lang="en-US" sz="1100" b="1" kern="1200" dirty="0">
              <a:solidFill>
                <a:schemeClr val="bg1"/>
              </a:solidFill>
              <a:latin typeface="Palatino Linotype" panose="02040502050505030304" pitchFamily="18" charset="0"/>
            </a:rPr>
            <a:t>Performance Evaluation</a:t>
          </a:r>
          <a:r>
            <a:rPr lang="en-US" sz="1100" kern="1200" dirty="0">
              <a:solidFill>
                <a:schemeClr val="bg1"/>
              </a:solidFill>
              <a:latin typeface="Palatino Linotype" panose="02040502050505030304" pitchFamily="18" charset="0"/>
            </a:rPr>
            <a:t>: The assessment of an employee's job performance, typically conducted on a regular basis.</a:t>
          </a:r>
        </a:p>
      </dsp:txBody>
      <dsp:txXfrm>
        <a:off x="0" y="356405"/>
        <a:ext cx="4003730" cy="2536379"/>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40F8A2-5A50-41AF-B74E-5A03339FB96D}">
      <dsp:nvSpPr>
        <dsp:cNvPr id="0" name=""/>
        <dsp:cNvSpPr/>
      </dsp:nvSpPr>
      <dsp:spPr>
        <a:xfrm>
          <a:off x="0" y="67314"/>
          <a:ext cx="4003730" cy="316800"/>
        </a:xfrm>
        <a:prstGeom prst="rect">
          <a:avLst/>
        </a:prstGeom>
        <a:solidFill>
          <a:schemeClr val="lt1">
            <a:hueOff val="0"/>
            <a:satOff val="0"/>
            <a:lumOff val="0"/>
            <a:alphaOff val="0"/>
          </a:schemeClr>
        </a:solidFill>
        <a:ln w="2540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8768" rIns="85344" bIns="48768" numCol="1" spcCol="1270" anchor="ctr" anchorCtr="0">
          <a:noAutofit/>
        </a:bodyPr>
        <a:lstStyle/>
        <a:p>
          <a:pPr marL="0" lvl="0" indent="0" algn="ctr" defTabSz="533400">
            <a:lnSpc>
              <a:spcPct val="90000"/>
            </a:lnSpc>
            <a:spcBef>
              <a:spcPct val="0"/>
            </a:spcBef>
            <a:spcAft>
              <a:spcPct val="35000"/>
            </a:spcAft>
            <a:buNone/>
          </a:pPr>
          <a:r>
            <a:rPr lang="en-US" sz="1200" b="1" kern="1200" dirty="0"/>
            <a:t>Employee Management</a:t>
          </a:r>
          <a:endParaRPr lang="en-US" sz="1000" kern="1200" dirty="0">
            <a:latin typeface="Palatino Linotype" panose="02040502050505030304" pitchFamily="18" charset="0"/>
          </a:endParaRPr>
        </a:p>
      </dsp:txBody>
      <dsp:txXfrm>
        <a:off x="0" y="67314"/>
        <a:ext cx="4003730" cy="316800"/>
      </dsp:txXfrm>
    </dsp:sp>
    <dsp:sp modelId="{A8E3C69D-FD7C-4457-ACD5-43D7227FC086}">
      <dsp:nvSpPr>
        <dsp:cNvPr id="0" name=""/>
        <dsp:cNvSpPr/>
      </dsp:nvSpPr>
      <dsp:spPr>
        <a:xfrm>
          <a:off x="0" y="384114"/>
          <a:ext cx="4003730" cy="2536379"/>
        </a:xfrm>
        <a:prstGeom prst="rect">
          <a:avLst/>
        </a:prstGeom>
        <a:solidFill>
          <a:schemeClr val="lt1">
            <a:alpha val="90000"/>
            <a:tint val="40000"/>
            <a:hueOff val="0"/>
            <a:satOff val="0"/>
            <a:lumOff val="0"/>
            <a:alphaOff val="0"/>
          </a:schemeClr>
        </a:solidFill>
        <a:ln w="25400" cap="flat" cmpd="sng" algn="ctr">
          <a:solidFill>
            <a:schemeClr val="dk1">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8674" tIns="58674" rIns="78232" bIns="88011" numCol="1" spcCol="1270" anchor="t" anchorCtr="0">
          <a:noAutofit/>
        </a:bodyPr>
        <a:lstStyle/>
        <a:p>
          <a:pPr marL="57150" lvl="1" indent="-57150" algn="l" defTabSz="488950">
            <a:lnSpc>
              <a:spcPct val="90000"/>
            </a:lnSpc>
            <a:spcBef>
              <a:spcPct val="0"/>
            </a:spcBef>
            <a:spcAft>
              <a:spcPct val="15000"/>
            </a:spcAft>
            <a:buFont typeface="Arial" panose="020B0604020202020204" pitchFamily="34" charset="0"/>
            <a:buChar char="•"/>
          </a:pPr>
          <a:r>
            <a:rPr lang="en-US" sz="1100" b="1" kern="1200" dirty="0">
              <a:solidFill>
                <a:schemeClr val="bg1"/>
              </a:solidFill>
              <a:latin typeface="Palatino Linotype" panose="02040502050505030304" pitchFamily="18" charset="0"/>
            </a:rPr>
            <a:t>Employee Engagement</a:t>
          </a:r>
          <a:r>
            <a:rPr lang="en-US" sz="1100" kern="1200" dirty="0">
              <a:solidFill>
                <a:schemeClr val="bg1"/>
              </a:solidFill>
              <a:latin typeface="Palatino Linotype" panose="02040502050505030304" pitchFamily="18" charset="0"/>
            </a:rPr>
            <a:t>: The extent to which employees are committed to their work and the organization.</a:t>
          </a:r>
        </a:p>
        <a:p>
          <a:pPr marL="57150" lvl="1" indent="-57150" algn="l" defTabSz="488950">
            <a:lnSpc>
              <a:spcPct val="90000"/>
            </a:lnSpc>
            <a:spcBef>
              <a:spcPct val="0"/>
            </a:spcBef>
            <a:spcAft>
              <a:spcPct val="15000"/>
            </a:spcAft>
            <a:buFont typeface="Arial" panose="020B0604020202020204" pitchFamily="34" charset="0"/>
            <a:buChar char="•"/>
          </a:pP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Font typeface="Arial" panose="020B0604020202020204" pitchFamily="34" charset="0"/>
            <a:buChar char="•"/>
          </a:pPr>
          <a:r>
            <a:rPr lang="en-US" sz="1100" b="1" kern="1200" dirty="0">
              <a:solidFill>
                <a:schemeClr val="bg1"/>
              </a:solidFill>
              <a:latin typeface="Palatino Linotype" panose="02040502050505030304" pitchFamily="18" charset="0"/>
            </a:rPr>
            <a:t>Performance Management</a:t>
          </a:r>
          <a:r>
            <a:rPr lang="en-US" sz="1100" kern="1200" dirty="0">
              <a:solidFill>
                <a:schemeClr val="bg1"/>
              </a:solidFill>
              <a:latin typeface="Palatino Linotype" panose="02040502050505030304" pitchFamily="18" charset="0"/>
            </a:rPr>
            <a:t>: The process of setting goals, providing feedback, and evaluating employee performance.</a:t>
          </a:r>
        </a:p>
        <a:p>
          <a:pPr marL="57150" lvl="1" indent="-57150" algn="l" defTabSz="488950">
            <a:lnSpc>
              <a:spcPct val="90000"/>
            </a:lnSpc>
            <a:spcBef>
              <a:spcPct val="0"/>
            </a:spcBef>
            <a:spcAft>
              <a:spcPct val="15000"/>
            </a:spcAft>
            <a:buFont typeface="Arial" panose="020B0604020202020204" pitchFamily="34" charset="0"/>
            <a:buChar char="•"/>
          </a:pP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Font typeface="Arial" panose="020B0604020202020204" pitchFamily="34" charset="0"/>
            <a:buChar char="•"/>
          </a:pPr>
          <a:r>
            <a:rPr lang="en-US" sz="1100" b="1" kern="1200" dirty="0">
              <a:solidFill>
                <a:schemeClr val="bg1"/>
              </a:solidFill>
              <a:latin typeface="Palatino Linotype" panose="02040502050505030304" pitchFamily="18" charset="0"/>
            </a:rPr>
            <a:t>Succession Planning</a:t>
          </a:r>
          <a:r>
            <a:rPr lang="en-US" sz="1100" kern="1200" dirty="0">
              <a:solidFill>
                <a:schemeClr val="bg1"/>
              </a:solidFill>
              <a:latin typeface="Palatino Linotype" panose="02040502050505030304" pitchFamily="18" charset="0"/>
            </a:rPr>
            <a:t>: Identifying and developing employees with the potential to fill key leadership positions in the future.</a:t>
          </a:r>
        </a:p>
        <a:p>
          <a:pPr marL="57150" lvl="1" indent="-57150" algn="l" defTabSz="488950">
            <a:lnSpc>
              <a:spcPct val="90000"/>
            </a:lnSpc>
            <a:spcBef>
              <a:spcPct val="0"/>
            </a:spcBef>
            <a:spcAft>
              <a:spcPct val="15000"/>
            </a:spcAft>
            <a:buFont typeface="Arial" panose="020B0604020202020204" pitchFamily="34" charset="0"/>
            <a:buChar char="•"/>
          </a:pPr>
          <a:endParaRPr lang="en-US" sz="1100" kern="1200" dirty="0">
            <a:solidFill>
              <a:schemeClr val="bg1"/>
            </a:solidFill>
            <a:latin typeface="Palatino Linotype" panose="02040502050505030304" pitchFamily="18" charset="0"/>
          </a:endParaRPr>
        </a:p>
        <a:p>
          <a:pPr marL="57150" lvl="1" indent="-57150" algn="l" defTabSz="488950">
            <a:lnSpc>
              <a:spcPct val="90000"/>
            </a:lnSpc>
            <a:spcBef>
              <a:spcPct val="0"/>
            </a:spcBef>
            <a:spcAft>
              <a:spcPct val="15000"/>
            </a:spcAft>
            <a:buFont typeface="Arial" panose="020B0604020202020204" pitchFamily="34" charset="0"/>
            <a:buChar char="•"/>
          </a:pPr>
          <a:r>
            <a:rPr lang="en-US" sz="1100" b="1" kern="1200" dirty="0">
              <a:solidFill>
                <a:schemeClr val="bg1"/>
              </a:solidFill>
              <a:latin typeface="Palatino Linotype" panose="02040502050505030304" pitchFamily="18" charset="0"/>
            </a:rPr>
            <a:t>Workforce Diversity</a:t>
          </a:r>
          <a:r>
            <a:rPr lang="en-US" sz="1100" kern="1200" dirty="0">
              <a:solidFill>
                <a:schemeClr val="bg1"/>
              </a:solidFill>
              <a:latin typeface="Palatino Linotype" panose="02040502050505030304" pitchFamily="18" charset="0"/>
            </a:rPr>
            <a:t>: The representation of different demographic groups in the workforce, including race, gender, age, and ethnicity.</a:t>
          </a:r>
        </a:p>
      </dsp:txBody>
      <dsp:txXfrm>
        <a:off x="0" y="384114"/>
        <a:ext cx="4003730" cy="2536379"/>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37BDAF-0E38-41B7-84E4-C27AC046A3E3}">
      <dsp:nvSpPr>
        <dsp:cNvPr id="0" name=""/>
        <dsp:cNvSpPr/>
      </dsp:nvSpPr>
      <dsp:spPr>
        <a:xfrm>
          <a:off x="0" y="68186"/>
          <a:ext cx="3313623" cy="411840"/>
        </a:xfrm>
        <a:prstGeom prst="roundRect">
          <a:avLst/>
        </a:prstGeom>
        <a:solidFill>
          <a:schemeClr val="dk2">
            <a:hueOff val="0"/>
            <a:satOff val="0"/>
            <a:lumOff val="0"/>
            <a:alphaOff val="0"/>
          </a:schemeClr>
        </a:solidFill>
        <a:ln w="38100" cap="flat" cmpd="sng" algn="ctr">
          <a:solidFill>
            <a:schemeClr val="lt2">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solidFill>
                <a:schemeClr val="tx2"/>
              </a:solidFill>
              <a:latin typeface="Palatino Linotype" panose="02040502050505030304" pitchFamily="18" charset="0"/>
            </a:rPr>
            <a:t>Business Ethics</a:t>
          </a:r>
          <a:endParaRPr lang="en-US" sz="1600" b="1" kern="1200" dirty="0">
            <a:solidFill>
              <a:schemeClr val="tx2"/>
            </a:solidFill>
            <a:latin typeface="Palatino Linotype" panose="02040502050505030304" pitchFamily="18" charset="0"/>
          </a:endParaRPr>
        </a:p>
      </dsp:txBody>
      <dsp:txXfrm>
        <a:off x="20104" y="88290"/>
        <a:ext cx="3273415" cy="371632"/>
      </dsp:txXfrm>
    </dsp:sp>
    <dsp:sp modelId="{6918AC10-95FA-47AE-92CE-969D930D6991}">
      <dsp:nvSpPr>
        <dsp:cNvPr id="0" name=""/>
        <dsp:cNvSpPr/>
      </dsp:nvSpPr>
      <dsp:spPr>
        <a:xfrm>
          <a:off x="0" y="480026"/>
          <a:ext cx="3313623" cy="30470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5208" tIns="20320" rIns="113792" bIns="20320" numCol="1" spcCol="1270" anchor="t" anchorCtr="0">
          <a:noAutofit/>
        </a:bodyPr>
        <a:lstStyle/>
        <a:p>
          <a:pPr marL="114300" lvl="1" indent="-114300" algn="l" defTabSz="533400">
            <a:lnSpc>
              <a:spcPct val="90000"/>
            </a:lnSpc>
            <a:spcBef>
              <a:spcPct val="0"/>
            </a:spcBef>
            <a:spcAft>
              <a:spcPct val="20000"/>
            </a:spcAft>
            <a:buChar char="•"/>
          </a:pPr>
          <a:endParaRPr lang="en-US" sz="1200" kern="1200" dirty="0">
            <a:latin typeface="Palatino Linotype" panose="02040502050505030304" pitchFamily="18" charset="0"/>
          </a:endParaRPr>
        </a:p>
        <a:p>
          <a:pPr marL="114300" lvl="1" indent="-114300" algn="l" defTabSz="533400">
            <a:lnSpc>
              <a:spcPct val="90000"/>
            </a:lnSpc>
            <a:spcBef>
              <a:spcPct val="0"/>
            </a:spcBef>
            <a:spcAft>
              <a:spcPct val="20000"/>
            </a:spcAft>
            <a:buChar char="•"/>
          </a:pPr>
          <a:r>
            <a:rPr lang="en-US" sz="1200" b="0" i="0" kern="1200" dirty="0">
              <a:latin typeface="Palatino Linotype" panose="02040502050505030304" pitchFamily="18" charset="0"/>
            </a:rPr>
            <a:t>Business ethics refers to the principles and values that guide the behavior of individuals and organizations in the business world.</a:t>
          </a:r>
          <a:endParaRPr lang="en-US" sz="1200" kern="1200" dirty="0">
            <a:latin typeface="Palatino Linotype" panose="02040502050505030304" pitchFamily="18" charset="0"/>
          </a:endParaRPr>
        </a:p>
        <a:p>
          <a:pPr marL="114300" lvl="1" indent="-114300" algn="l" defTabSz="533400">
            <a:lnSpc>
              <a:spcPct val="90000"/>
            </a:lnSpc>
            <a:spcBef>
              <a:spcPct val="0"/>
            </a:spcBef>
            <a:spcAft>
              <a:spcPct val="20000"/>
            </a:spcAft>
            <a:buChar char="•"/>
          </a:pPr>
          <a:endParaRPr lang="en-US" sz="1200" kern="1200" dirty="0">
            <a:latin typeface="Palatino Linotype" panose="02040502050505030304" pitchFamily="18" charset="0"/>
          </a:endParaRPr>
        </a:p>
        <a:p>
          <a:pPr marL="114300" lvl="1" indent="-114300" algn="l" defTabSz="533400">
            <a:lnSpc>
              <a:spcPct val="90000"/>
            </a:lnSpc>
            <a:spcBef>
              <a:spcPct val="0"/>
            </a:spcBef>
            <a:spcAft>
              <a:spcPct val="20000"/>
            </a:spcAft>
            <a:buChar char="•"/>
          </a:pPr>
          <a:r>
            <a:rPr lang="en-US" sz="1200" b="0" i="0" kern="1200" dirty="0">
              <a:latin typeface="Palatino Linotype" panose="02040502050505030304" pitchFamily="18" charset="0"/>
            </a:rPr>
            <a:t>It involves making ethical decisions and conducting business in a morally responsible manner.</a:t>
          </a:r>
          <a:endParaRPr lang="en-US" sz="1200" kern="1200" dirty="0">
            <a:latin typeface="Palatino Linotype" panose="02040502050505030304" pitchFamily="18" charset="0"/>
          </a:endParaRPr>
        </a:p>
        <a:p>
          <a:pPr marL="114300" lvl="1" indent="-114300" algn="l" defTabSz="533400">
            <a:lnSpc>
              <a:spcPct val="90000"/>
            </a:lnSpc>
            <a:spcBef>
              <a:spcPct val="0"/>
            </a:spcBef>
            <a:spcAft>
              <a:spcPct val="20000"/>
            </a:spcAft>
            <a:buChar char="•"/>
          </a:pPr>
          <a:endParaRPr lang="en-US" sz="1200" kern="1200" dirty="0">
            <a:latin typeface="Palatino Linotype" panose="02040502050505030304" pitchFamily="18" charset="0"/>
          </a:endParaRPr>
        </a:p>
        <a:p>
          <a:pPr marL="114300" lvl="1" indent="-114300" algn="l" defTabSz="533400">
            <a:lnSpc>
              <a:spcPct val="90000"/>
            </a:lnSpc>
            <a:spcBef>
              <a:spcPct val="0"/>
            </a:spcBef>
            <a:spcAft>
              <a:spcPct val="20000"/>
            </a:spcAft>
            <a:buChar char="•"/>
          </a:pPr>
          <a:r>
            <a:rPr lang="en-US" sz="1200" b="0" i="0" kern="1200" dirty="0">
              <a:latin typeface="Palatino Linotype" panose="02040502050505030304" pitchFamily="18" charset="0"/>
            </a:rPr>
            <a:t>Ethical decision making involves considering the impact of business decisions on various stakeholders, such as employees, customers, suppliers, and the community.</a:t>
          </a:r>
          <a:endParaRPr lang="en-US" sz="1200" kern="1200" dirty="0">
            <a:latin typeface="Palatino Linotype" panose="02040502050505030304" pitchFamily="18" charset="0"/>
          </a:endParaRPr>
        </a:p>
      </dsp:txBody>
      <dsp:txXfrm>
        <a:off x="0" y="480026"/>
        <a:ext cx="3313623" cy="304704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D2E8C9-B0AF-47E5-B277-96D8E53B07F5}">
      <dsp:nvSpPr>
        <dsp:cNvPr id="0" name=""/>
        <dsp:cNvSpPr/>
      </dsp:nvSpPr>
      <dsp:spPr>
        <a:xfrm>
          <a:off x="3969763" y="1950269"/>
          <a:ext cx="3109143" cy="359735"/>
        </a:xfrm>
        <a:custGeom>
          <a:avLst/>
          <a:gdLst/>
          <a:ahLst/>
          <a:cxnLst/>
          <a:rect l="0" t="0" r="0" b="0"/>
          <a:pathLst>
            <a:path>
              <a:moveTo>
                <a:pt x="0" y="0"/>
              </a:moveTo>
              <a:lnTo>
                <a:pt x="0" y="179867"/>
              </a:lnTo>
              <a:lnTo>
                <a:pt x="3109143" y="179867"/>
              </a:lnTo>
              <a:lnTo>
                <a:pt x="3109143" y="35973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DF04C7C-8B4C-42DC-9D1C-155F9901F06F}">
      <dsp:nvSpPr>
        <dsp:cNvPr id="0" name=""/>
        <dsp:cNvSpPr/>
      </dsp:nvSpPr>
      <dsp:spPr>
        <a:xfrm>
          <a:off x="3969763" y="1950269"/>
          <a:ext cx="1036381" cy="359735"/>
        </a:xfrm>
        <a:custGeom>
          <a:avLst/>
          <a:gdLst/>
          <a:ahLst/>
          <a:cxnLst/>
          <a:rect l="0" t="0" r="0" b="0"/>
          <a:pathLst>
            <a:path>
              <a:moveTo>
                <a:pt x="0" y="0"/>
              </a:moveTo>
              <a:lnTo>
                <a:pt x="0" y="179867"/>
              </a:lnTo>
              <a:lnTo>
                <a:pt x="1036381" y="179867"/>
              </a:lnTo>
              <a:lnTo>
                <a:pt x="1036381" y="35973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A15B5CB-237A-4C35-AF89-FB43AAA39995}">
      <dsp:nvSpPr>
        <dsp:cNvPr id="0" name=""/>
        <dsp:cNvSpPr/>
      </dsp:nvSpPr>
      <dsp:spPr>
        <a:xfrm>
          <a:off x="2933382" y="1950269"/>
          <a:ext cx="1036381" cy="359735"/>
        </a:xfrm>
        <a:custGeom>
          <a:avLst/>
          <a:gdLst/>
          <a:ahLst/>
          <a:cxnLst/>
          <a:rect l="0" t="0" r="0" b="0"/>
          <a:pathLst>
            <a:path>
              <a:moveTo>
                <a:pt x="1036381" y="0"/>
              </a:moveTo>
              <a:lnTo>
                <a:pt x="1036381" y="179867"/>
              </a:lnTo>
              <a:lnTo>
                <a:pt x="0" y="179867"/>
              </a:lnTo>
              <a:lnTo>
                <a:pt x="0" y="35973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0D71A8-5598-4169-B922-5126845CF0A2}">
      <dsp:nvSpPr>
        <dsp:cNvPr id="0" name=""/>
        <dsp:cNvSpPr/>
      </dsp:nvSpPr>
      <dsp:spPr>
        <a:xfrm>
          <a:off x="860620" y="1950269"/>
          <a:ext cx="3109143" cy="359735"/>
        </a:xfrm>
        <a:custGeom>
          <a:avLst/>
          <a:gdLst/>
          <a:ahLst/>
          <a:cxnLst/>
          <a:rect l="0" t="0" r="0" b="0"/>
          <a:pathLst>
            <a:path>
              <a:moveTo>
                <a:pt x="3109143" y="0"/>
              </a:moveTo>
              <a:lnTo>
                <a:pt x="3109143" y="179867"/>
              </a:lnTo>
              <a:lnTo>
                <a:pt x="0" y="179867"/>
              </a:lnTo>
              <a:lnTo>
                <a:pt x="0" y="35973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32DC3B-F6B6-4B1F-AF45-9AAACF69B1FA}">
      <dsp:nvSpPr>
        <dsp:cNvPr id="0" name=""/>
        <dsp:cNvSpPr/>
      </dsp:nvSpPr>
      <dsp:spPr>
        <a:xfrm>
          <a:off x="3113250" y="1093756"/>
          <a:ext cx="1713026" cy="8565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b="1" i="0" kern="1200" dirty="0">
              <a:latin typeface="Palatino Linotype" panose="02040502050505030304" pitchFamily="18" charset="0"/>
            </a:rPr>
            <a:t>Negotiation Strategies</a:t>
          </a:r>
          <a:endParaRPr lang="en-US" sz="1400" b="1" kern="1200" dirty="0">
            <a:latin typeface="Palatino Linotype" panose="02040502050505030304" pitchFamily="18" charset="0"/>
          </a:endParaRPr>
        </a:p>
      </dsp:txBody>
      <dsp:txXfrm>
        <a:off x="3113250" y="1093756"/>
        <a:ext cx="1713026" cy="856513"/>
      </dsp:txXfrm>
    </dsp:sp>
    <dsp:sp modelId="{D5053A4B-A804-40D9-A45E-87664622F8F1}">
      <dsp:nvSpPr>
        <dsp:cNvPr id="0" name=""/>
        <dsp:cNvSpPr/>
      </dsp:nvSpPr>
      <dsp:spPr>
        <a:xfrm>
          <a:off x="4106" y="2310005"/>
          <a:ext cx="1713026" cy="1035113"/>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b="1" i="0" kern="1200" dirty="0">
              <a:latin typeface="Palatino Linotype" panose="02040502050505030304" pitchFamily="18" charset="0"/>
            </a:rPr>
            <a:t>BATNA (Best Alternative to a Negotiated Agreement):</a:t>
          </a:r>
        </a:p>
        <a:p>
          <a:pPr marL="0" lvl="0" indent="0" algn="ctr" defTabSz="466725">
            <a:lnSpc>
              <a:spcPct val="90000"/>
            </a:lnSpc>
            <a:spcBef>
              <a:spcPct val="0"/>
            </a:spcBef>
            <a:spcAft>
              <a:spcPct val="35000"/>
            </a:spcAft>
            <a:buNone/>
          </a:pPr>
          <a:r>
            <a:rPr lang="en-US" sz="1050" b="0" i="0" kern="1200" dirty="0">
              <a:latin typeface="Palatino Linotype" panose="02040502050505030304" pitchFamily="18" charset="0"/>
            </a:rPr>
            <a:t> The alternative option a party has if the negotiation fails.</a:t>
          </a:r>
          <a:endParaRPr lang="en-US" sz="1050" kern="1200" dirty="0">
            <a:latin typeface="Palatino Linotype" panose="02040502050505030304" pitchFamily="18" charset="0"/>
          </a:endParaRPr>
        </a:p>
      </dsp:txBody>
      <dsp:txXfrm>
        <a:off x="4106" y="2310005"/>
        <a:ext cx="1713026" cy="1035113"/>
      </dsp:txXfrm>
    </dsp:sp>
    <dsp:sp modelId="{57579ED4-A694-4EEA-A798-27D5ED8A130B}">
      <dsp:nvSpPr>
        <dsp:cNvPr id="0" name=""/>
        <dsp:cNvSpPr/>
      </dsp:nvSpPr>
      <dsp:spPr>
        <a:xfrm>
          <a:off x="2076869" y="2310005"/>
          <a:ext cx="1713026" cy="1062821"/>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b="1" i="0" kern="1200" dirty="0">
              <a:latin typeface="Palatino Linotype" panose="02040502050505030304" pitchFamily="18" charset="0"/>
            </a:rPr>
            <a:t>ZOPA (Zone of Possible Agreement): </a:t>
          </a:r>
        </a:p>
        <a:p>
          <a:pPr marL="0" lvl="0" indent="0" algn="ctr" defTabSz="466725">
            <a:lnSpc>
              <a:spcPct val="90000"/>
            </a:lnSpc>
            <a:spcBef>
              <a:spcPct val="0"/>
            </a:spcBef>
            <a:spcAft>
              <a:spcPct val="35000"/>
            </a:spcAft>
            <a:buNone/>
          </a:pPr>
          <a:r>
            <a:rPr lang="en-US" sz="1050" b="0" i="0" kern="1200" dirty="0">
              <a:latin typeface="Palatino Linotype" panose="02040502050505030304" pitchFamily="18" charset="0"/>
            </a:rPr>
            <a:t>The range of possible outcomes where both parties can agree.</a:t>
          </a:r>
          <a:endParaRPr lang="en-US" sz="1050" kern="1200" dirty="0">
            <a:latin typeface="Palatino Linotype" panose="02040502050505030304" pitchFamily="18" charset="0"/>
          </a:endParaRPr>
        </a:p>
      </dsp:txBody>
      <dsp:txXfrm>
        <a:off x="2076869" y="2310005"/>
        <a:ext cx="1713026" cy="1062821"/>
      </dsp:txXfrm>
    </dsp:sp>
    <dsp:sp modelId="{6FCEB49C-F28C-4145-8A3F-A4CAB2F87630}">
      <dsp:nvSpPr>
        <dsp:cNvPr id="0" name=""/>
        <dsp:cNvSpPr/>
      </dsp:nvSpPr>
      <dsp:spPr>
        <a:xfrm>
          <a:off x="4149631" y="2310005"/>
          <a:ext cx="1713026" cy="1064329"/>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b="1" i="0" kern="1200" dirty="0">
              <a:latin typeface="Palatino Linotype" panose="02040502050505030304" pitchFamily="18" charset="0"/>
            </a:rPr>
            <a:t>Anchoring: </a:t>
          </a:r>
        </a:p>
        <a:p>
          <a:pPr marL="0" lvl="0" indent="0" algn="ctr" defTabSz="466725">
            <a:lnSpc>
              <a:spcPct val="90000"/>
            </a:lnSpc>
            <a:spcBef>
              <a:spcPct val="0"/>
            </a:spcBef>
            <a:spcAft>
              <a:spcPct val="35000"/>
            </a:spcAft>
            <a:buNone/>
          </a:pPr>
          <a:r>
            <a:rPr lang="en-US" sz="1050" b="0" i="0" kern="1200" dirty="0">
              <a:latin typeface="Palatino Linotype" panose="02040502050505030304" pitchFamily="18" charset="0"/>
            </a:rPr>
            <a:t>The initial offer made in a negotiation, which sets the tone for further discussions.</a:t>
          </a:r>
          <a:endParaRPr lang="en-US" sz="1050" kern="1200" dirty="0">
            <a:latin typeface="Palatino Linotype" panose="02040502050505030304" pitchFamily="18" charset="0"/>
          </a:endParaRPr>
        </a:p>
      </dsp:txBody>
      <dsp:txXfrm>
        <a:off x="4149631" y="2310005"/>
        <a:ext cx="1713026" cy="1064329"/>
      </dsp:txXfrm>
    </dsp:sp>
    <dsp:sp modelId="{FC061767-DDE8-475C-B026-1446314130DD}">
      <dsp:nvSpPr>
        <dsp:cNvPr id="0" name=""/>
        <dsp:cNvSpPr/>
      </dsp:nvSpPr>
      <dsp:spPr>
        <a:xfrm>
          <a:off x="6222393" y="2310005"/>
          <a:ext cx="1713026" cy="1048971"/>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b="1" i="0" kern="1200" dirty="0">
              <a:latin typeface="Palatino Linotype" panose="02040502050505030304" pitchFamily="18" charset="0"/>
            </a:rPr>
            <a:t>Compromise: </a:t>
          </a:r>
        </a:p>
        <a:p>
          <a:pPr marL="0" lvl="0" indent="0" algn="ctr" defTabSz="466725">
            <a:lnSpc>
              <a:spcPct val="90000"/>
            </a:lnSpc>
            <a:spcBef>
              <a:spcPct val="0"/>
            </a:spcBef>
            <a:spcAft>
              <a:spcPct val="35000"/>
            </a:spcAft>
            <a:buNone/>
          </a:pPr>
          <a:r>
            <a:rPr lang="en-US" sz="1050" b="0" i="0" kern="1200" dirty="0">
              <a:latin typeface="Palatino Linotype" panose="02040502050505030304" pitchFamily="18" charset="0"/>
            </a:rPr>
            <a:t>A negotiation outcome where both parties make concessions to reach an agreement.</a:t>
          </a:r>
          <a:endParaRPr lang="en-US" sz="1050" kern="1200" dirty="0">
            <a:latin typeface="Palatino Linotype" panose="02040502050505030304" pitchFamily="18" charset="0"/>
          </a:endParaRPr>
        </a:p>
      </dsp:txBody>
      <dsp:txXfrm>
        <a:off x="6222393" y="2310005"/>
        <a:ext cx="1713026" cy="1048971"/>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EDDB35-C1ED-47E6-8106-955C437D54F4}">
      <dsp:nvSpPr>
        <dsp:cNvPr id="0" name=""/>
        <dsp:cNvSpPr/>
      </dsp:nvSpPr>
      <dsp:spPr>
        <a:xfrm>
          <a:off x="3969763" y="1951023"/>
          <a:ext cx="3109143" cy="359735"/>
        </a:xfrm>
        <a:custGeom>
          <a:avLst/>
          <a:gdLst/>
          <a:ahLst/>
          <a:cxnLst/>
          <a:rect l="0" t="0" r="0" b="0"/>
          <a:pathLst>
            <a:path>
              <a:moveTo>
                <a:pt x="0" y="0"/>
              </a:moveTo>
              <a:lnTo>
                <a:pt x="0" y="179867"/>
              </a:lnTo>
              <a:lnTo>
                <a:pt x="3109143" y="179867"/>
              </a:lnTo>
              <a:lnTo>
                <a:pt x="3109143" y="35973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267D4BC-CD1D-48C2-857B-9EE85B52E3D3}">
      <dsp:nvSpPr>
        <dsp:cNvPr id="0" name=""/>
        <dsp:cNvSpPr/>
      </dsp:nvSpPr>
      <dsp:spPr>
        <a:xfrm>
          <a:off x="3969763" y="1951023"/>
          <a:ext cx="1036381" cy="359735"/>
        </a:xfrm>
        <a:custGeom>
          <a:avLst/>
          <a:gdLst/>
          <a:ahLst/>
          <a:cxnLst/>
          <a:rect l="0" t="0" r="0" b="0"/>
          <a:pathLst>
            <a:path>
              <a:moveTo>
                <a:pt x="0" y="0"/>
              </a:moveTo>
              <a:lnTo>
                <a:pt x="0" y="179867"/>
              </a:lnTo>
              <a:lnTo>
                <a:pt x="1036381" y="179867"/>
              </a:lnTo>
              <a:lnTo>
                <a:pt x="1036381" y="35973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EAFB2-2C9E-4F51-8EA0-CC80D7736B7E}">
      <dsp:nvSpPr>
        <dsp:cNvPr id="0" name=""/>
        <dsp:cNvSpPr/>
      </dsp:nvSpPr>
      <dsp:spPr>
        <a:xfrm>
          <a:off x="2933382" y="1951023"/>
          <a:ext cx="1036381" cy="359735"/>
        </a:xfrm>
        <a:custGeom>
          <a:avLst/>
          <a:gdLst/>
          <a:ahLst/>
          <a:cxnLst/>
          <a:rect l="0" t="0" r="0" b="0"/>
          <a:pathLst>
            <a:path>
              <a:moveTo>
                <a:pt x="1036381" y="0"/>
              </a:moveTo>
              <a:lnTo>
                <a:pt x="1036381" y="179867"/>
              </a:lnTo>
              <a:lnTo>
                <a:pt x="0" y="179867"/>
              </a:lnTo>
              <a:lnTo>
                <a:pt x="0" y="35973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0D71A8-5598-4169-B922-5126845CF0A2}">
      <dsp:nvSpPr>
        <dsp:cNvPr id="0" name=""/>
        <dsp:cNvSpPr/>
      </dsp:nvSpPr>
      <dsp:spPr>
        <a:xfrm>
          <a:off x="860620" y="1951023"/>
          <a:ext cx="3109143" cy="359735"/>
        </a:xfrm>
        <a:custGeom>
          <a:avLst/>
          <a:gdLst/>
          <a:ahLst/>
          <a:cxnLst/>
          <a:rect l="0" t="0" r="0" b="0"/>
          <a:pathLst>
            <a:path>
              <a:moveTo>
                <a:pt x="3109143" y="0"/>
              </a:moveTo>
              <a:lnTo>
                <a:pt x="3109143" y="179867"/>
              </a:lnTo>
              <a:lnTo>
                <a:pt x="0" y="179867"/>
              </a:lnTo>
              <a:lnTo>
                <a:pt x="0" y="359735"/>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32DC3B-F6B6-4B1F-AF45-9AAACF69B1FA}">
      <dsp:nvSpPr>
        <dsp:cNvPr id="0" name=""/>
        <dsp:cNvSpPr/>
      </dsp:nvSpPr>
      <dsp:spPr>
        <a:xfrm>
          <a:off x="3113250" y="1094510"/>
          <a:ext cx="1713026" cy="8565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b="1" i="0" kern="1200" dirty="0">
              <a:latin typeface="Palatino Linotype" panose="02040502050505030304" pitchFamily="18" charset="0"/>
            </a:rPr>
            <a:t>Conflict Resolution Techniques</a:t>
          </a:r>
          <a:endParaRPr lang="en-US" sz="1400" b="1" kern="1200" dirty="0">
            <a:latin typeface="Palatino Linotype" panose="02040502050505030304" pitchFamily="18" charset="0"/>
          </a:endParaRPr>
        </a:p>
      </dsp:txBody>
      <dsp:txXfrm>
        <a:off x="3113250" y="1094510"/>
        <a:ext cx="1713026" cy="856513"/>
      </dsp:txXfrm>
    </dsp:sp>
    <dsp:sp modelId="{D5053A4B-A804-40D9-A45E-87664622F8F1}">
      <dsp:nvSpPr>
        <dsp:cNvPr id="0" name=""/>
        <dsp:cNvSpPr/>
      </dsp:nvSpPr>
      <dsp:spPr>
        <a:xfrm>
          <a:off x="4106" y="2310759"/>
          <a:ext cx="1713026" cy="1035113"/>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b="1" i="0" kern="1200" dirty="0">
              <a:latin typeface="Palatino Linotype" panose="02040502050505030304" pitchFamily="18" charset="0"/>
            </a:rPr>
            <a:t>Mediation: </a:t>
          </a:r>
        </a:p>
        <a:p>
          <a:pPr marL="0" lvl="0" indent="0" algn="ctr" defTabSz="466725">
            <a:lnSpc>
              <a:spcPct val="90000"/>
            </a:lnSpc>
            <a:spcBef>
              <a:spcPct val="0"/>
            </a:spcBef>
            <a:spcAft>
              <a:spcPct val="35000"/>
            </a:spcAft>
            <a:buNone/>
          </a:pPr>
          <a:r>
            <a:rPr lang="en-US" sz="1050" b="0" i="0" kern="1200" dirty="0">
              <a:latin typeface="Palatino Linotype" panose="02040502050505030304" pitchFamily="18" charset="0"/>
            </a:rPr>
            <a:t>A process where a neutral third party helps facilitate communication and reach a mutually acceptable resolution.</a:t>
          </a:r>
          <a:endParaRPr lang="en-US" sz="1050" b="0" kern="1200" dirty="0">
            <a:latin typeface="Palatino Linotype" panose="02040502050505030304" pitchFamily="18" charset="0"/>
          </a:endParaRPr>
        </a:p>
      </dsp:txBody>
      <dsp:txXfrm>
        <a:off x="4106" y="2310759"/>
        <a:ext cx="1713026" cy="1035113"/>
      </dsp:txXfrm>
    </dsp:sp>
    <dsp:sp modelId="{DBC31ACE-D151-44BD-87A1-78EFBCEEEEBF}">
      <dsp:nvSpPr>
        <dsp:cNvPr id="0" name=""/>
        <dsp:cNvSpPr/>
      </dsp:nvSpPr>
      <dsp:spPr>
        <a:xfrm>
          <a:off x="2076869" y="2310759"/>
          <a:ext cx="1713026" cy="1062821"/>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b="1" i="0" kern="1200" dirty="0">
              <a:latin typeface="Palatino Linotype" panose="02040502050505030304" pitchFamily="18" charset="0"/>
            </a:rPr>
            <a:t>Arbitration: </a:t>
          </a:r>
        </a:p>
        <a:p>
          <a:pPr marL="0" lvl="0" indent="0" algn="ctr" defTabSz="466725">
            <a:lnSpc>
              <a:spcPct val="90000"/>
            </a:lnSpc>
            <a:spcBef>
              <a:spcPct val="0"/>
            </a:spcBef>
            <a:spcAft>
              <a:spcPct val="35000"/>
            </a:spcAft>
            <a:buNone/>
          </a:pPr>
          <a:r>
            <a:rPr lang="en-US" sz="1050" b="0" i="0" kern="1200" dirty="0">
              <a:latin typeface="Palatino Linotype" panose="02040502050505030304" pitchFamily="18" charset="0"/>
            </a:rPr>
            <a:t>A process where a neutral third party makes a binding decision to resolve the conflict.</a:t>
          </a:r>
          <a:endParaRPr lang="en-US" sz="1050" b="0" kern="1200" dirty="0">
            <a:latin typeface="Palatino Linotype" panose="02040502050505030304" pitchFamily="18" charset="0"/>
          </a:endParaRPr>
        </a:p>
      </dsp:txBody>
      <dsp:txXfrm>
        <a:off x="2076869" y="2310759"/>
        <a:ext cx="1713026" cy="1062821"/>
      </dsp:txXfrm>
    </dsp:sp>
    <dsp:sp modelId="{9994EB0C-5BAF-459E-8797-069FE210164C}">
      <dsp:nvSpPr>
        <dsp:cNvPr id="0" name=""/>
        <dsp:cNvSpPr/>
      </dsp:nvSpPr>
      <dsp:spPr>
        <a:xfrm>
          <a:off x="4149631" y="2310759"/>
          <a:ext cx="1713026" cy="1036620"/>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b="1" i="0" kern="1200" dirty="0">
              <a:latin typeface="Palatino Linotype" panose="02040502050505030304" pitchFamily="18" charset="0"/>
            </a:rPr>
            <a:t>Collaboration: </a:t>
          </a:r>
        </a:p>
        <a:p>
          <a:pPr marL="0" lvl="0" indent="0" algn="ctr" defTabSz="466725">
            <a:lnSpc>
              <a:spcPct val="90000"/>
            </a:lnSpc>
            <a:spcBef>
              <a:spcPct val="0"/>
            </a:spcBef>
            <a:spcAft>
              <a:spcPct val="35000"/>
            </a:spcAft>
            <a:buNone/>
          </a:pPr>
          <a:r>
            <a:rPr lang="en-US" sz="1050" b="0" i="0" kern="1200" dirty="0">
              <a:latin typeface="Palatino Linotype" panose="02040502050505030304" pitchFamily="18" charset="0"/>
            </a:rPr>
            <a:t>A conflict resolution approach where both parties work together to find a mutually beneficial solution.</a:t>
          </a:r>
          <a:endParaRPr lang="en-US" sz="1050" b="0" kern="1200" dirty="0">
            <a:latin typeface="Palatino Linotype" panose="02040502050505030304" pitchFamily="18" charset="0"/>
          </a:endParaRPr>
        </a:p>
      </dsp:txBody>
      <dsp:txXfrm>
        <a:off x="4149631" y="2310759"/>
        <a:ext cx="1713026" cy="1036620"/>
      </dsp:txXfrm>
    </dsp:sp>
    <dsp:sp modelId="{CDB96665-E9C6-4341-BED0-B8EAAF3F452B}">
      <dsp:nvSpPr>
        <dsp:cNvPr id="0" name=""/>
        <dsp:cNvSpPr/>
      </dsp:nvSpPr>
      <dsp:spPr>
        <a:xfrm>
          <a:off x="6222393" y="2310759"/>
          <a:ext cx="1713026" cy="1047455"/>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66725">
            <a:lnSpc>
              <a:spcPct val="90000"/>
            </a:lnSpc>
            <a:spcBef>
              <a:spcPct val="0"/>
            </a:spcBef>
            <a:spcAft>
              <a:spcPct val="35000"/>
            </a:spcAft>
            <a:buNone/>
          </a:pPr>
          <a:r>
            <a:rPr lang="en-US" sz="1050" b="1" i="0" kern="1200" dirty="0">
              <a:latin typeface="Palatino Linotype" panose="02040502050505030304" pitchFamily="18" charset="0"/>
            </a:rPr>
            <a:t>Avoidance:</a:t>
          </a:r>
        </a:p>
        <a:p>
          <a:pPr marL="0" lvl="0" indent="0" algn="ctr" defTabSz="466725">
            <a:lnSpc>
              <a:spcPct val="90000"/>
            </a:lnSpc>
            <a:spcBef>
              <a:spcPct val="0"/>
            </a:spcBef>
            <a:spcAft>
              <a:spcPct val="35000"/>
            </a:spcAft>
            <a:buNone/>
          </a:pPr>
          <a:r>
            <a:rPr lang="en-US" sz="1050" b="0" i="0" kern="1200" dirty="0">
              <a:latin typeface="Palatino Linotype" panose="02040502050505030304" pitchFamily="18" charset="0"/>
            </a:rPr>
            <a:t> A conflict resolution strategy where parties choose to ignore or avoid the conflict.</a:t>
          </a:r>
          <a:endParaRPr lang="en-US" sz="1050" b="0" kern="1200" dirty="0">
            <a:latin typeface="Palatino Linotype" panose="02040502050505030304" pitchFamily="18" charset="0"/>
          </a:endParaRPr>
        </a:p>
      </dsp:txBody>
      <dsp:txXfrm>
        <a:off x="6222393" y="2310759"/>
        <a:ext cx="1713026" cy="10474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E5F29D-005B-4621-A347-A68D027C9958}">
      <dsp:nvSpPr>
        <dsp:cNvPr id="0" name=""/>
        <dsp:cNvSpPr/>
      </dsp:nvSpPr>
      <dsp:spPr>
        <a:xfrm>
          <a:off x="0" y="148049"/>
          <a:ext cx="3644400" cy="1606500"/>
        </a:xfrm>
        <a:prstGeom prst="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82846" tIns="208280" rIns="282846"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a:latin typeface="Palatino Linotype" panose="02040502050505030304" pitchFamily="18" charset="0"/>
            </a:rPr>
            <a:t>A strong command of business vocabulary enables professionals to understand complex concepts, industry-specific terminology, and financial data. This understanding is essential for making informed decisions and contributing to the success of an organization.</a:t>
          </a:r>
        </a:p>
      </dsp:txBody>
      <dsp:txXfrm>
        <a:off x="0" y="148049"/>
        <a:ext cx="3644400" cy="1606500"/>
      </dsp:txXfrm>
    </dsp:sp>
    <dsp:sp modelId="{93C80D37-1D52-4EB1-8465-C7DAD3EEA054}">
      <dsp:nvSpPr>
        <dsp:cNvPr id="0" name=""/>
        <dsp:cNvSpPr/>
      </dsp:nvSpPr>
      <dsp:spPr>
        <a:xfrm>
          <a:off x="182220" y="449"/>
          <a:ext cx="2551080" cy="295200"/>
        </a:xfrm>
        <a:prstGeom prst="roundRect">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6425" tIns="0" rIns="96425" bIns="0" numCol="1" spcCol="1270" anchor="ctr" anchorCtr="0">
          <a:noAutofit/>
        </a:bodyPr>
        <a:lstStyle/>
        <a:p>
          <a:pPr marL="0" lvl="0" indent="0" algn="l" defTabSz="622300">
            <a:lnSpc>
              <a:spcPct val="90000"/>
            </a:lnSpc>
            <a:spcBef>
              <a:spcPct val="0"/>
            </a:spcBef>
            <a:spcAft>
              <a:spcPct val="35000"/>
            </a:spcAft>
            <a:buNone/>
          </a:pPr>
          <a:r>
            <a:rPr lang="en-US" sz="1400" b="1" kern="1200" dirty="0">
              <a:latin typeface="Palatino Linotype" panose="02040502050505030304" pitchFamily="18" charset="0"/>
            </a:rPr>
            <a:t>Facilitating Understanding</a:t>
          </a:r>
          <a:endParaRPr lang="en-US" sz="1400" kern="1200" dirty="0">
            <a:latin typeface="Palatino Linotype" panose="02040502050505030304" pitchFamily="18" charset="0"/>
          </a:endParaRPr>
        </a:p>
      </dsp:txBody>
      <dsp:txXfrm>
        <a:off x="196630" y="14859"/>
        <a:ext cx="2522260" cy="2663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2BF155-CF79-436D-A8E5-AE41B1CD51DD}">
      <dsp:nvSpPr>
        <dsp:cNvPr id="0" name=""/>
        <dsp:cNvSpPr/>
      </dsp:nvSpPr>
      <dsp:spPr>
        <a:xfrm>
          <a:off x="1814863" y="76938"/>
          <a:ext cx="2702284" cy="270243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i="0" kern="1200" dirty="0">
              <a:latin typeface="Palatino Linotype" panose="02040502050505030304" pitchFamily="18" charset="0"/>
            </a:rPr>
            <a:t>Global Trade</a:t>
          </a:r>
          <a:endParaRPr lang="en-US" sz="2000" kern="1200" dirty="0">
            <a:latin typeface="Palatino Linotype" panose="02040502050505030304" pitchFamily="18" charset="0"/>
          </a:endParaRPr>
        </a:p>
      </dsp:txBody>
      <dsp:txXfrm>
        <a:off x="2210603" y="472700"/>
        <a:ext cx="1910804" cy="1910906"/>
      </dsp:txXfrm>
    </dsp:sp>
    <dsp:sp modelId="{0C70DA6D-F781-42AA-B358-DFE8232BCBED}">
      <dsp:nvSpPr>
        <dsp:cNvPr id="0" name=""/>
        <dsp:cNvSpPr/>
      </dsp:nvSpPr>
      <dsp:spPr>
        <a:xfrm>
          <a:off x="3356967" y="-46430"/>
          <a:ext cx="300438" cy="300762"/>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043F2B6-7C4B-4450-97F5-2190D2E390CD}">
      <dsp:nvSpPr>
        <dsp:cNvPr id="0" name=""/>
        <dsp:cNvSpPr/>
      </dsp:nvSpPr>
      <dsp:spPr>
        <a:xfrm>
          <a:off x="2645781" y="2578591"/>
          <a:ext cx="217845" cy="21771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6770B6A-B06F-46B7-AC2C-AF87739CFE68}">
      <dsp:nvSpPr>
        <dsp:cNvPr id="0" name=""/>
        <dsp:cNvSpPr/>
      </dsp:nvSpPr>
      <dsp:spPr>
        <a:xfrm>
          <a:off x="4691202" y="1173553"/>
          <a:ext cx="217845" cy="21771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83F6B88-53E9-421C-AFF8-D10C19BAD099}">
      <dsp:nvSpPr>
        <dsp:cNvPr id="0" name=""/>
        <dsp:cNvSpPr/>
      </dsp:nvSpPr>
      <dsp:spPr>
        <a:xfrm>
          <a:off x="3650199" y="2810009"/>
          <a:ext cx="300438" cy="300762"/>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9631D71C-E637-4F7F-80D2-DDDC4CB7F4A8}">
      <dsp:nvSpPr>
        <dsp:cNvPr id="0" name=""/>
        <dsp:cNvSpPr/>
      </dsp:nvSpPr>
      <dsp:spPr>
        <a:xfrm>
          <a:off x="2706756" y="380523"/>
          <a:ext cx="217845" cy="21771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152B760-579F-4EC6-BC22-66D7B8776CAF}">
      <dsp:nvSpPr>
        <dsp:cNvPr id="0" name=""/>
        <dsp:cNvSpPr/>
      </dsp:nvSpPr>
      <dsp:spPr>
        <a:xfrm>
          <a:off x="2021068" y="1627116"/>
          <a:ext cx="217845" cy="21771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47397A6-5A6B-476F-A272-B078A54202B6}">
      <dsp:nvSpPr>
        <dsp:cNvPr id="0" name=""/>
        <dsp:cNvSpPr/>
      </dsp:nvSpPr>
      <dsp:spPr>
        <a:xfrm>
          <a:off x="970088" y="564367"/>
          <a:ext cx="1098651" cy="109863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i="0" kern="1200" dirty="0">
              <a:latin typeface="Palatino Linotype" panose="02040502050505030304" pitchFamily="18" charset="0"/>
            </a:rPr>
            <a:t>Import</a:t>
          </a:r>
          <a:r>
            <a:rPr lang="en-US" sz="900" b="0" i="0" kern="1200" dirty="0">
              <a:latin typeface="Palatino Linotype" panose="02040502050505030304" pitchFamily="18" charset="0"/>
            </a:rPr>
            <a:t>: Bringing goods or services into a country from abroad.</a:t>
          </a:r>
          <a:endParaRPr lang="en-US" sz="900" kern="1200" dirty="0">
            <a:latin typeface="Palatino Linotype" panose="02040502050505030304" pitchFamily="18" charset="0"/>
          </a:endParaRPr>
        </a:p>
      </dsp:txBody>
      <dsp:txXfrm>
        <a:off x="1130982" y="725258"/>
        <a:ext cx="776863" cy="776848"/>
      </dsp:txXfrm>
    </dsp:sp>
    <dsp:sp modelId="{23822F17-157B-425E-96FE-9752F1898934}">
      <dsp:nvSpPr>
        <dsp:cNvPr id="0" name=""/>
        <dsp:cNvSpPr/>
      </dsp:nvSpPr>
      <dsp:spPr>
        <a:xfrm>
          <a:off x="3053202" y="390199"/>
          <a:ext cx="300438" cy="300762"/>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148BCE3F-534B-4ADE-8A7C-5502D24DCCDE}">
      <dsp:nvSpPr>
        <dsp:cNvPr id="0" name=""/>
        <dsp:cNvSpPr/>
      </dsp:nvSpPr>
      <dsp:spPr>
        <a:xfrm>
          <a:off x="1073744" y="1984725"/>
          <a:ext cx="543228" cy="543469"/>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1ADBF3B1-1E39-48CA-BD88-E58D2D04D3CA}">
      <dsp:nvSpPr>
        <dsp:cNvPr id="0" name=""/>
        <dsp:cNvSpPr/>
      </dsp:nvSpPr>
      <dsp:spPr>
        <a:xfrm>
          <a:off x="4794859" y="47507"/>
          <a:ext cx="1098651" cy="109863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i="0" kern="1200" dirty="0">
              <a:latin typeface="Palatino Linotype" panose="02040502050505030304" pitchFamily="18" charset="0"/>
            </a:rPr>
            <a:t>Export</a:t>
          </a:r>
          <a:r>
            <a:rPr lang="en-US" sz="900" b="0" i="0" kern="1200" dirty="0">
              <a:latin typeface="Palatino Linotype" panose="02040502050505030304" pitchFamily="18" charset="0"/>
            </a:rPr>
            <a:t>: Sending goods or services to another country for sale.</a:t>
          </a:r>
          <a:endParaRPr lang="en-US" sz="900" kern="1200" dirty="0">
            <a:latin typeface="Palatino Linotype" panose="02040502050505030304" pitchFamily="18" charset="0"/>
          </a:endParaRPr>
        </a:p>
      </dsp:txBody>
      <dsp:txXfrm>
        <a:off x="4955753" y="208398"/>
        <a:ext cx="776863" cy="776848"/>
      </dsp:txXfrm>
    </dsp:sp>
    <dsp:sp modelId="{9149E390-A487-44C8-84E1-63A160C10DC2}">
      <dsp:nvSpPr>
        <dsp:cNvPr id="0" name=""/>
        <dsp:cNvSpPr/>
      </dsp:nvSpPr>
      <dsp:spPr>
        <a:xfrm>
          <a:off x="4304291" y="806267"/>
          <a:ext cx="300438" cy="300762"/>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5B6D10E-A2DF-497C-B30D-F677F7518585}">
      <dsp:nvSpPr>
        <dsp:cNvPr id="0" name=""/>
        <dsp:cNvSpPr/>
      </dsp:nvSpPr>
      <dsp:spPr>
        <a:xfrm>
          <a:off x="866985" y="2631406"/>
          <a:ext cx="217845" cy="21771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B2DDC4A1-0691-45D2-B742-398644079C69}">
      <dsp:nvSpPr>
        <dsp:cNvPr id="0" name=""/>
        <dsp:cNvSpPr/>
      </dsp:nvSpPr>
      <dsp:spPr>
        <a:xfrm>
          <a:off x="3037681" y="2321370"/>
          <a:ext cx="217845" cy="21771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FE84D16C-111A-400E-9BCF-63030340799B}">
      <dsp:nvSpPr>
        <dsp:cNvPr id="0" name=""/>
        <dsp:cNvSpPr/>
      </dsp:nvSpPr>
      <dsp:spPr>
        <a:xfrm>
          <a:off x="5204126" y="1898074"/>
          <a:ext cx="1313361" cy="1195332"/>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i="0" kern="1200" dirty="0">
              <a:latin typeface="Palatino Linotype" panose="02040502050505030304" pitchFamily="18" charset="0"/>
            </a:rPr>
            <a:t>Tariff</a:t>
          </a:r>
          <a:r>
            <a:rPr lang="en-US" sz="900" b="0" i="0" kern="1200" dirty="0">
              <a:latin typeface="Palatino Linotype" panose="02040502050505030304" pitchFamily="18" charset="0"/>
            </a:rPr>
            <a:t>: A tax imposed on imported goods, making them more expensive.</a:t>
          </a:r>
          <a:endParaRPr lang="en-US" sz="900" kern="1200" dirty="0">
            <a:latin typeface="Palatino Linotype" panose="02040502050505030304" pitchFamily="18" charset="0"/>
          </a:endParaRPr>
        </a:p>
      </dsp:txBody>
      <dsp:txXfrm>
        <a:off x="5396463" y="2073126"/>
        <a:ext cx="928687" cy="845228"/>
      </dsp:txXfrm>
    </dsp:sp>
    <dsp:sp modelId="{F275284E-6769-4665-A295-9D543D135199}">
      <dsp:nvSpPr>
        <dsp:cNvPr id="0" name=""/>
        <dsp:cNvSpPr/>
      </dsp:nvSpPr>
      <dsp:spPr>
        <a:xfrm>
          <a:off x="5001619" y="1908124"/>
          <a:ext cx="217845" cy="21771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04A7776B-24CF-4436-9788-8F872D3D76DB}">
      <dsp:nvSpPr>
        <dsp:cNvPr id="0" name=""/>
        <dsp:cNvSpPr/>
      </dsp:nvSpPr>
      <dsp:spPr>
        <a:xfrm>
          <a:off x="1962160" y="2793749"/>
          <a:ext cx="1490299" cy="1284354"/>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i="0" kern="1200" dirty="0">
              <a:latin typeface="Palatino Linotype" panose="02040502050505030304" pitchFamily="18" charset="0"/>
            </a:rPr>
            <a:t>Free Trade Agreement</a:t>
          </a:r>
          <a:r>
            <a:rPr lang="en-US" sz="900" b="0" i="0" kern="1200" dirty="0">
              <a:latin typeface="Palatino Linotype" panose="02040502050505030304" pitchFamily="18" charset="0"/>
            </a:rPr>
            <a:t>: An agreement between countries to reduce or eliminate trade barriers.</a:t>
          </a:r>
          <a:endParaRPr lang="en-US" sz="900" kern="1200" dirty="0">
            <a:latin typeface="Palatino Linotype" panose="02040502050505030304" pitchFamily="18" charset="0"/>
          </a:endParaRPr>
        </a:p>
      </dsp:txBody>
      <dsp:txXfrm>
        <a:off x="2180409" y="2981838"/>
        <a:ext cx="1053801" cy="908176"/>
      </dsp:txXfrm>
    </dsp:sp>
    <dsp:sp modelId="{3A2547F7-301D-4543-9E59-57F276B2FF57}">
      <dsp:nvSpPr>
        <dsp:cNvPr id="0" name=""/>
        <dsp:cNvSpPr/>
      </dsp:nvSpPr>
      <dsp:spPr>
        <a:xfrm>
          <a:off x="3139121" y="2849519"/>
          <a:ext cx="217845" cy="217710"/>
        </a:xfrm>
        <a:prstGeom prst="ellipse">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C0D233-6557-47C7-9FE3-1601BB96E9A5}">
      <dsp:nvSpPr>
        <dsp:cNvPr id="0" name=""/>
        <dsp:cNvSpPr/>
      </dsp:nvSpPr>
      <dsp:spPr>
        <a:xfrm>
          <a:off x="2707015" y="2060882"/>
          <a:ext cx="1970442" cy="1970442"/>
        </a:xfrm>
        <a:prstGeom prst="ellipse">
          <a:avLst/>
        </a:prstGeom>
        <a:solidFill>
          <a:schemeClr val="accent1">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latin typeface="Palatino Linotype" panose="02040502050505030304" pitchFamily="18" charset="0"/>
            </a:rPr>
            <a:t>International Markets</a:t>
          </a:r>
        </a:p>
      </dsp:txBody>
      <dsp:txXfrm>
        <a:off x="2995580" y="2349447"/>
        <a:ext cx="1393312" cy="1393312"/>
      </dsp:txXfrm>
    </dsp:sp>
    <dsp:sp modelId="{90E17A40-3F6B-4461-8FE2-FB6E5EAD6B5A}">
      <dsp:nvSpPr>
        <dsp:cNvPr id="0" name=""/>
        <dsp:cNvSpPr/>
      </dsp:nvSpPr>
      <dsp:spPr>
        <a:xfrm rot="11700000">
          <a:off x="1219206" y="2298811"/>
          <a:ext cx="1464017" cy="561576"/>
        </a:xfrm>
        <a:prstGeom prst="lef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D7F3DAF1-C896-4C17-8781-9AE00C8D99A8}">
      <dsp:nvSpPr>
        <dsp:cNvPr id="0" name=""/>
        <dsp:cNvSpPr/>
      </dsp:nvSpPr>
      <dsp:spPr>
        <a:xfrm>
          <a:off x="308188" y="1641373"/>
          <a:ext cx="1871920" cy="1497536"/>
        </a:xfrm>
        <a:prstGeom prst="roundRect">
          <a:avLst>
            <a:gd name="adj" fmla="val 10000"/>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Palatino Linotype" panose="02040502050505030304" pitchFamily="18" charset="0"/>
            </a:rPr>
            <a:t>Foreign Direct Investment (FDI</a:t>
          </a:r>
          <a:r>
            <a:rPr lang="en-US" sz="1200" kern="1200" dirty="0">
              <a:latin typeface="Palatino Linotype" panose="02040502050505030304" pitchFamily="18" charset="0"/>
            </a:rPr>
            <a:t>): Investment made by a company in a foreign country.</a:t>
          </a:r>
        </a:p>
      </dsp:txBody>
      <dsp:txXfrm>
        <a:off x="352049" y="1685234"/>
        <a:ext cx="1784198" cy="1409814"/>
      </dsp:txXfrm>
    </dsp:sp>
    <dsp:sp modelId="{9AB9E9E9-DBF3-4A4B-84BF-3017C718B444}">
      <dsp:nvSpPr>
        <dsp:cNvPr id="0" name=""/>
        <dsp:cNvSpPr/>
      </dsp:nvSpPr>
      <dsp:spPr>
        <a:xfrm rot="14700000">
          <a:off x="2198484" y="1131752"/>
          <a:ext cx="1464017" cy="561576"/>
        </a:xfrm>
        <a:prstGeom prst="lef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7C0999CF-AA94-4BC0-A097-235F5827FEDD}">
      <dsp:nvSpPr>
        <dsp:cNvPr id="0" name=""/>
        <dsp:cNvSpPr/>
      </dsp:nvSpPr>
      <dsp:spPr>
        <a:xfrm>
          <a:off x="1685172" y="347"/>
          <a:ext cx="1871920" cy="1497536"/>
        </a:xfrm>
        <a:prstGeom prst="roundRect">
          <a:avLst>
            <a:gd name="adj" fmla="val 10000"/>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Palatino Linotype" panose="02040502050505030304" pitchFamily="18" charset="0"/>
            </a:rPr>
            <a:t>Joint Venture</a:t>
          </a:r>
          <a:r>
            <a:rPr lang="en-US" sz="1200" kern="1200" dirty="0">
              <a:latin typeface="Palatino Linotype" panose="02040502050505030304" pitchFamily="18" charset="0"/>
            </a:rPr>
            <a:t>: A business partnership between two or more companies from different countries.</a:t>
          </a:r>
        </a:p>
      </dsp:txBody>
      <dsp:txXfrm>
        <a:off x="1729033" y="44208"/>
        <a:ext cx="1784198" cy="1409814"/>
      </dsp:txXfrm>
    </dsp:sp>
    <dsp:sp modelId="{325EA18B-1131-4611-9468-3278F9439267}">
      <dsp:nvSpPr>
        <dsp:cNvPr id="0" name=""/>
        <dsp:cNvSpPr/>
      </dsp:nvSpPr>
      <dsp:spPr>
        <a:xfrm rot="17700000">
          <a:off x="3721970" y="1131752"/>
          <a:ext cx="1464017" cy="561576"/>
        </a:xfrm>
        <a:prstGeom prst="lef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30E9A38B-C896-4BA5-8983-CFCB82FE9124}">
      <dsp:nvSpPr>
        <dsp:cNvPr id="0" name=""/>
        <dsp:cNvSpPr/>
      </dsp:nvSpPr>
      <dsp:spPr>
        <a:xfrm>
          <a:off x="3827379" y="347"/>
          <a:ext cx="1871920" cy="1497536"/>
        </a:xfrm>
        <a:prstGeom prst="roundRect">
          <a:avLst>
            <a:gd name="adj" fmla="val 10000"/>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Palatino Linotype" panose="02040502050505030304" pitchFamily="18" charset="0"/>
            </a:rPr>
            <a:t>Market Entry Strategy</a:t>
          </a:r>
          <a:r>
            <a:rPr lang="en-US" sz="1200" kern="1200" dirty="0">
              <a:latin typeface="Palatino Linotype" panose="02040502050505030304" pitchFamily="18" charset="0"/>
            </a:rPr>
            <a:t>: A plan for entering a new market in a foreign country.</a:t>
          </a:r>
        </a:p>
      </dsp:txBody>
      <dsp:txXfrm>
        <a:off x="3871240" y="44208"/>
        <a:ext cx="1784198" cy="1409814"/>
      </dsp:txXfrm>
    </dsp:sp>
    <dsp:sp modelId="{5D631B77-9B3C-4FAF-B04C-23535EA52D32}">
      <dsp:nvSpPr>
        <dsp:cNvPr id="0" name=""/>
        <dsp:cNvSpPr/>
      </dsp:nvSpPr>
      <dsp:spPr>
        <a:xfrm rot="20700000">
          <a:off x="4701248" y="2298811"/>
          <a:ext cx="1464017" cy="561576"/>
        </a:xfrm>
        <a:prstGeom prst="lef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sp>
    <dsp:sp modelId="{23200733-7EB9-4F91-8E0D-E3EE7CC257C5}">
      <dsp:nvSpPr>
        <dsp:cNvPr id="0" name=""/>
        <dsp:cNvSpPr/>
      </dsp:nvSpPr>
      <dsp:spPr>
        <a:xfrm>
          <a:off x="5204363" y="1641373"/>
          <a:ext cx="1871920" cy="1497536"/>
        </a:xfrm>
        <a:prstGeom prst="roundRect">
          <a:avLst>
            <a:gd name="adj" fmla="val 10000"/>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533400">
            <a:lnSpc>
              <a:spcPct val="90000"/>
            </a:lnSpc>
            <a:spcBef>
              <a:spcPct val="0"/>
            </a:spcBef>
            <a:spcAft>
              <a:spcPct val="35000"/>
            </a:spcAft>
            <a:buNone/>
          </a:pPr>
          <a:r>
            <a:rPr lang="en-US" sz="1200" b="1" kern="1200" dirty="0">
              <a:latin typeface="Palatino Linotype" panose="02040502050505030304" pitchFamily="18" charset="0"/>
            </a:rPr>
            <a:t>Localization: </a:t>
          </a:r>
          <a:r>
            <a:rPr lang="en-US" sz="1200" kern="1200" dirty="0">
              <a:latin typeface="Palatino Linotype" panose="02040502050505030304" pitchFamily="18" charset="0"/>
            </a:rPr>
            <a:t>Adapting a product or service to meet the needs of a specific market or culture</a:t>
          </a:r>
        </a:p>
      </dsp:txBody>
      <dsp:txXfrm>
        <a:off x="5248224" y="1685234"/>
        <a:ext cx="1784198" cy="140981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507FB8-DF02-47F3-8CFA-B0890C3ABFBA}">
      <dsp:nvSpPr>
        <dsp:cNvPr id="0" name=""/>
        <dsp:cNvSpPr/>
      </dsp:nvSpPr>
      <dsp:spPr>
        <a:xfrm>
          <a:off x="3605" y="1742349"/>
          <a:ext cx="1844315" cy="546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4912" tIns="66040" rIns="184912" bIns="66040" numCol="1" spcCol="1270" anchor="ctr" anchorCtr="0">
          <a:noAutofit/>
        </a:bodyPr>
        <a:lstStyle/>
        <a:p>
          <a:pPr marL="0" lvl="0" indent="0" algn="r" defTabSz="1155700">
            <a:lnSpc>
              <a:spcPct val="90000"/>
            </a:lnSpc>
            <a:spcBef>
              <a:spcPct val="0"/>
            </a:spcBef>
            <a:spcAft>
              <a:spcPct val="35000"/>
            </a:spcAft>
            <a:buNone/>
          </a:pPr>
          <a:r>
            <a:rPr lang="en-US" sz="2600" b="1" kern="1200" dirty="0">
              <a:latin typeface="Palatino Linotype" panose="02040502050505030304" pitchFamily="18" charset="0"/>
            </a:rPr>
            <a:t>Contracts</a:t>
          </a:r>
        </a:p>
      </dsp:txBody>
      <dsp:txXfrm>
        <a:off x="3605" y="1742349"/>
        <a:ext cx="1844315" cy="546975"/>
      </dsp:txXfrm>
    </dsp:sp>
    <dsp:sp modelId="{776E2686-60E0-4283-9E69-165A3352A5A8}">
      <dsp:nvSpPr>
        <dsp:cNvPr id="0" name=""/>
        <dsp:cNvSpPr/>
      </dsp:nvSpPr>
      <dsp:spPr>
        <a:xfrm>
          <a:off x="1847921" y="169795"/>
          <a:ext cx="368863" cy="3692081"/>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659506-8C9C-4088-9043-F109C48E74E5}">
      <dsp:nvSpPr>
        <dsp:cNvPr id="0" name=""/>
        <dsp:cNvSpPr/>
      </dsp:nvSpPr>
      <dsp:spPr>
        <a:xfrm>
          <a:off x="2364329" y="169795"/>
          <a:ext cx="5016537" cy="3692081"/>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latin typeface="Palatino Linotype" panose="02040502050505030304" pitchFamily="18" charset="0"/>
            </a:rPr>
            <a:t>A legally binding agreement between two or more parties that outlines the rights and obligations of each party.</a:t>
          </a:r>
        </a:p>
        <a:p>
          <a:pPr marL="171450" lvl="1" indent="-171450" algn="l" defTabSz="800100">
            <a:lnSpc>
              <a:spcPct val="90000"/>
            </a:lnSpc>
            <a:spcBef>
              <a:spcPct val="0"/>
            </a:spcBef>
            <a:spcAft>
              <a:spcPct val="15000"/>
            </a:spcAft>
            <a:buChar char="•"/>
          </a:pPr>
          <a:endParaRPr lang="en-US" sz="1800" kern="1200" dirty="0">
            <a:latin typeface="Palatino Linotype" panose="02040502050505030304" pitchFamily="18" charset="0"/>
          </a:endParaRPr>
        </a:p>
        <a:p>
          <a:pPr marL="171450" lvl="1" indent="-171450" algn="l" defTabSz="800100">
            <a:lnSpc>
              <a:spcPct val="90000"/>
            </a:lnSpc>
            <a:spcBef>
              <a:spcPct val="0"/>
            </a:spcBef>
            <a:spcAft>
              <a:spcPct val="15000"/>
            </a:spcAft>
            <a:buChar char="•"/>
          </a:pPr>
          <a:r>
            <a:rPr lang="en-US" sz="1800" kern="1200" dirty="0">
              <a:latin typeface="Palatino Linotype" panose="02040502050505030304" pitchFamily="18" charset="0"/>
            </a:rPr>
            <a:t>Contracts can be written or verbal, but it is generally recommended to have written contracts to avoid any misunderstandings or disputes.</a:t>
          </a:r>
        </a:p>
        <a:p>
          <a:pPr marL="171450" lvl="1" indent="-171450" algn="l" defTabSz="800100">
            <a:lnSpc>
              <a:spcPct val="90000"/>
            </a:lnSpc>
            <a:spcBef>
              <a:spcPct val="0"/>
            </a:spcBef>
            <a:spcAft>
              <a:spcPct val="15000"/>
            </a:spcAft>
            <a:buChar char="•"/>
          </a:pPr>
          <a:endParaRPr lang="en-US" sz="1800" kern="1200" dirty="0">
            <a:latin typeface="Palatino Linotype" panose="02040502050505030304" pitchFamily="18" charset="0"/>
          </a:endParaRPr>
        </a:p>
        <a:p>
          <a:pPr marL="171450" lvl="1" indent="-171450" algn="l" defTabSz="800100">
            <a:lnSpc>
              <a:spcPct val="90000"/>
            </a:lnSpc>
            <a:spcBef>
              <a:spcPct val="0"/>
            </a:spcBef>
            <a:spcAft>
              <a:spcPct val="15000"/>
            </a:spcAft>
            <a:buChar char="•"/>
          </a:pPr>
          <a:r>
            <a:rPr lang="en-US" sz="1800" kern="1200" dirty="0">
              <a:latin typeface="Palatino Linotype" panose="02040502050505030304" pitchFamily="18" charset="0"/>
            </a:rPr>
            <a:t>Key terms related to contracts include offer, acceptance, consideration, and breach of contract.</a:t>
          </a:r>
        </a:p>
      </dsp:txBody>
      <dsp:txXfrm>
        <a:off x="2364329" y="169795"/>
        <a:ext cx="5016537" cy="369208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0C881E-79D1-48FD-82E3-89839AEDEC55}">
      <dsp:nvSpPr>
        <dsp:cNvPr id="0" name=""/>
        <dsp:cNvSpPr/>
      </dsp:nvSpPr>
      <dsp:spPr>
        <a:xfrm>
          <a:off x="3605" y="1614267"/>
          <a:ext cx="1844315" cy="8031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55880" rIns="156464" bIns="55880" numCol="1" spcCol="1270" anchor="ctr" anchorCtr="0">
          <a:noAutofit/>
        </a:bodyPr>
        <a:lstStyle/>
        <a:p>
          <a:pPr marL="0" lvl="0" indent="0" algn="r" defTabSz="977900">
            <a:lnSpc>
              <a:spcPct val="90000"/>
            </a:lnSpc>
            <a:spcBef>
              <a:spcPct val="0"/>
            </a:spcBef>
            <a:spcAft>
              <a:spcPct val="35000"/>
            </a:spcAft>
            <a:buNone/>
          </a:pPr>
          <a:r>
            <a:rPr lang="en-US" sz="2200" b="1" kern="1200" dirty="0">
              <a:latin typeface="Palatino Linotype" panose="02040502050505030304" pitchFamily="18" charset="0"/>
            </a:rPr>
            <a:t>Intellectual Property</a:t>
          </a:r>
        </a:p>
      </dsp:txBody>
      <dsp:txXfrm>
        <a:off x="3605" y="1614267"/>
        <a:ext cx="1844315" cy="803137"/>
      </dsp:txXfrm>
    </dsp:sp>
    <dsp:sp modelId="{CF4A842D-4E1C-459E-A081-B45D14BCBE46}">
      <dsp:nvSpPr>
        <dsp:cNvPr id="0" name=""/>
        <dsp:cNvSpPr/>
      </dsp:nvSpPr>
      <dsp:spPr>
        <a:xfrm>
          <a:off x="1847921" y="208777"/>
          <a:ext cx="368863" cy="3614118"/>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4234044-7BB5-424D-9D8C-C7DC6CF0076B}">
      <dsp:nvSpPr>
        <dsp:cNvPr id="0" name=""/>
        <dsp:cNvSpPr/>
      </dsp:nvSpPr>
      <dsp:spPr>
        <a:xfrm>
          <a:off x="2364329" y="208777"/>
          <a:ext cx="5016537" cy="3614118"/>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latin typeface="Palatino Linotype" panose="02040502050505030304" pitchFamily="18" charset="0"/>
            </a:rPr>
            <a:t>Refers to creations of the mind, such as inventions, literary and artistic works, designs, symbols, names, and images used in commerce.						
Intellectual property rights protect the exclusive rights of the creator or owner of the intellectual property.					
Common types of intellectual property include patents, copyrights, trademarks, and trade secrets.</a:t>
          </a:r>
        </a:p>
      </dsp:txBody>
      <dsp:txXfrm>
        <a:off x="2364329" y="208777"/>
        <a:ext cx="5016537" cy="361411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0C881E-79D1-48FD-82E3-89839AEDEC55}">
      <dsp:nvSpPr>
        <dsp:cNvPr id="0" name=""/>
        <dsp:cNvSpPr/>
      </dsp:nvSpPr>
      <dsp:spPr>
        <a:xfrm>
          <a:off x="0" y="1372336"/>
          <a:ext cx="1846118" cy="128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b="1" kern="1200" dirty="0">
              <a:latin typeface="Palatino Linotype" panose="02040502050505030304" pitchFamily="18" charset="0"/>
            </a:rPr>
            <a:t>Legal Compliance</a:t>
          </a:r>
        </a:p>
      </dsp:txBody>
      <dsp:txXfrm>
        <a:off x="0" y="1372336"/>
        <a:ext cx="1846118" cy="1287000"/>
      </dsp:txXfrm>
    </dsp:sp>
    <dsp:sp modelId="{CF4A842D-4E1C-459E-A081-B45D14BCBE46}">
      <dsp:nvSpPr>
        <dsp:cNvPr id="0" name=""/>
        <dsp:cNvSpPr/>
      </dsp:nvSpPr>
      <dsp:spPr>
        <a:xfrm>
          <a:off x="1846118" y="165773"/>
          <a:ext cx="369223" cy="3700125"/>
        </a:xfrm>
        <a:prstGeom prst="leftBrace">
          <a:avLst>
            <a:gd name="adj1" fmla="val 35000"/>
            <a:gd name="adj2" fmla="val 50000"/>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300EA8-1438-4CD3-81D9-EDD6E3CE2762}">
      <dsp:nvSpPr>
        <dsp:cNvPr id="0" name=""/>
        <dsp:cNvSpPr/>
      </dsp:nvSpPr>
      <dsp:spPr>
        <a:xfrm>
          <a:off x="2363031" y="165773"/>
          <a:ext cx="5021441" cy="3700125"/>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marL="171450" lvl="1" indent="-171450" algn="l" defTabSz="800100">
            <a:lnSpc>
              <a:spcPct val="90000"/>
            </a:lnSpc>
            <a:spcBef>
              <a:spcPct val="0"/>
            </a:spcBef>
            <a:spcAft>
              <a:spcPct val="15000"/>
            </a:spcAft>
            <a:buChar char="•"/>
          </a:pPr>
          <a:r>
            <a:rPr lang="en-US" sz="1800" kern="1200" dirty="0">
              <a:latin typeface="Palatino Linotype" panose="02040502050505030304" pitchFamily="18" charset="0"/>
            </a:rPr>
            <a:t>Refers to the adherence to laws, regulations, and standards that are applicable to a business or industry.</a:t>
          </a:r>
          <a:endParaRPr lang="en-US" sz="1800" b="1" kern="1200" dirty="0">
            <a:latin typeface="Palatino Linotype" panose="02040502050505030304" pitchFamily="18" charset="0"/>
          </a:endParaRPr>
        </a:p>
        <a:p>
          <a:pPr marL="171450" lvl="1" indent="-171450" algn="l" defTabSz="800100">
            <a:lnSpc>
              <a:spcPct val="90000"/>
            </a:lnSpc>
            <a:spcBef>
              <a:spcPct val="0"/>
            </a:spcBef>
            <a:spcAft>
              <a:spcPct val="15000"/>
            </a:spcAft>
            <a:buChar char="•"/>
          </a:pPr>
          <a:endParaRPr lang="en-US" sz="1800" b="1" kern="1200" dirty="0">
            <a:latin typeface="Palatino Linotype" panose="02040502050505030304" pitchFamily="18" charset="0"/>
          </a:endParaRPr>
        </a:p>
        <a:p>
          <a:pPr marL="171450" lvl="1" indent="-171450" algn="l" defTabSz="800100">
            <a:lnSpc>
              <a:spcPct val="90000"/>
            </a:lnSpc>
            <a:spcBef>
              <a:spcPct val="0"/>
            </a:spcBef>
            <a:spcAft>
              <a:spcPct val="15000"/>
            </a:spcAft>
            <a:buFont typeface="Arial" panose="020B0604020202020204" pitchFamily="34" charset="0"/>
            <a:buChar char="•"/>
          </a:pPr>
          <a:r>
            <a:rPr lang="en-US" sz="1800" kern="1200" dirty="0">
              <a:latin typeface="Palatino Linotype" panose="02040502050505030304" pitchFamily="18" charset="0"/>
            </a:rPr>
            <a:t>Businesses must comply with various legal requirements, such as tax laws, employment laws, health and safety regulations, and data protection laws.</a:t>
          </a:r>
        </a:p>
        <a:p>
          <a:pPr marL="171450" lvl="1" indent="-171450" algn="l" defTabSz="800100">
            <a:lnSpc>
              <a:spcPct val="90000"/>
            </a:lnSpc>
            <a:spcBef>
              <a:spcPct val="0"/>
            </a:spcBef>
            <a:spcAft>
              <a:spcPct val="15000"/>
            </a:spcAft>
            <a:buFont typeface="Arial" panose="020B0604020202020204" pitchFamily="34" charset="0"/>
            <a:buChar char="•"/>
          </a:pPr>
          <a:endParaRPr lang="en-US" sz="1800" kern="1200" dirty="0">
            <a:latin typeface="Palatino Linotype" panose="02040502050505030304" pitchFamily="18" charset="0"/>
          </a:endParaRPr>
        </a:p>
        <a:p>
          <a:pPr marL="171450" lvl="1" indent="-171450" algn="l" defTabSz="800100">
            <a:lnSpc>
              <a:spcPct val="90000"/>
            </a:lnSpc>
            <a:spcBef>
              <a:spcPct val="0"/>
            </a:spcBef>
            <a:spcAft>
              <a:spcPct val="15000"/>
            </a:spcAft>
            <a:buFont typeface="Arial" panose="020B0604020202020204" pitchFamily="34" charset="0"/>
            <a:buChar char="•"/>
          </a:pPr>
          <a:r>
            <a:rPr lang="en-US" sz="1800" kern="1200" dirty="0">
              <a:latin typeface="Palatino Linotype" panose="02040502050505030304" pitchFamily="18" charset="0"/>
            </a:rPr>
            <a:t>Non-compliance can result in legal consequences, fines, and damage to the company's reputation.</a:t>
          </a:r>
        </a:p>
      </dsp:txBody>
      <dsp:txXfrm>
        <a:off x="2363031" y="165773"/>
        <a:ext cx="5021441" cy="370012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808ABB-FF33-40F8-BB32-EDF5FE4C641E}">
      <dsp:nvSpPr>
        <dsp:cNvPr id="0" name=""/>
        <dsp:cNvSpPr/>
      </dsp:nvSpPr>
      <dsp:spPr>
        <a:xfrm>
          <a:off x="1061423" y="0"/>
          <a:ext cx="2837257" cy="2837257"/>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6AE5B9-6032-4E2C-910C-D03C75E35CC9}">
      <dsp:nvSpPr>
        <dsp:cNvPr id="0" name=""/>
        <dsp:cNvSpPr/>
      </dsp:nvSpPr>
      <dsp:spPr>
        <a:xfrm>
          <a:off x="1330963" y="269539"/>
          <a:ext cx="1106530" cy="11065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i="0" kern="1200" dirty="0">
              <a:latin typeface="Palatino Linotype" panose="02040502050505030304" pitchFamily="18" charset="0"/>
            </a:rPr>
            <a:t>Planning: </a:t>
          </a:r>
          <a:r>
            <a:rPr lang="en-US" sz="900" b="0" i="0" kern="1200" dirty="0">
              <a:latin typeface="Palatino Linotype" panose="02040502050505030304" pitchFamily="18" charset="0"/>
            </a:rPr>
            <a:t>Setting goals and creating a roadmap for achieving them.</a:t>
          </a:r>
          <a:endParaRPr lang="en-US" sz="900" kern="1200" dirty="0">
            <a:latin typeface="Palatino Linotype" panose="02040502050505030304" pitchFamily="18" charset="0"/>
          </a:endParaRPr>
        </a:p>
      </dsp:txBody>
      <dsp:txXfrm>
        <a:off x="1384979" y="323555"/>
        <a:ext cx="998498" cy="998498"/>
      </dsp:txXfrm>
    </dsp:sp>
    <dsp:sp modelId="{96F1A52A-3637-4C36-9F9D-6748725D433E}">
      <dsp:nvSpPr>
        <dsp:cNvPr id="0" name=""/>
        <dsp:cNvSpPr/>
      </dsp:nvSpPr>
      <dsp:spPr>
        <a:xfrm>
          <a:off x="2522611" y="269539"/>
          <a:ext cx="1106530" cy="11065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i="0" kern="1200" dirty="0">
              <a:latin typeface="Palatino Linotype" panose="02040502050505030304" pitchFamily="18" charset="0"/>
            </a:rPr>
            <a:t>Organizing: </a:t>
          </a:r>
          <a:r>
            <a:rPr lang="en-US" sz="900" b="0" i="0" kern="1200" dirty="0">
              <a:latin typeface="Palatino Linotype" panose="02040502050505030304" pitchFamily="18" charset="0"/>
            </a:rPr>
            <a:t>Structuring resources and tasks to achieve goals efficiently.</a:t>
          </a:r>
          <a:endParaRPr lang="en-US" sz="900" kern="1200" dirty="0">
            <a:latin typeface="Palatino Linotype" panose="02040502050505030304" pitchFamily="18" charset="0"/>
          </a:endParaRPr>
        </a:p>
      </dsp:txBody>
      <dsp:txXfrm>
        <a:off x="2576627" y="323555"/>
        <a:ext cx="998498" cy="998498"/>
      </dsp:txXfrm>
    </dsp:sp>
    <dsp:sp modelId="{9FA60B3D-BD7D-4704-99F0-B30F4EA0F3FA}">
      <dsp:nvSpPr>
        <dsp:cNvPr id="0" name=""/>
        <dsp:cNvSpPr/>
      </dsp:nvSpPr>
      <dsp:spPr>
        <a:xfrm>
          <a:off x="1330963" y="1461187"/>
          <a:ext cx="1106530" cy="11065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i="0" kern="1200" dirty="0">
              <a:latin typeface="Palatino Linotype" panose="02040502050505030304" pitchFamily="18" charset="0"/>
            </a:rPr>
            <a:t>Leading:</a:t>
          </a:r>
          <a:r>
            <a:rPr lang="en-US" sz="900" b="0" i="0" kern="1200" dirty="0">
              <a:latin typeface="Palatino Linotype" panose="02040502050505030304" pitchFamily="18" charset="0"/>
            </a:rPr>
            <a:t> Guiding and motivating individuals to work towards common objectives.</a:t>
          </a:r>
          <a:endParaRPr lang="en-US" sz="900" kern="1200" dirty="0">
            <a:latin typeface="Palatino Linotype" panose="02040502050505030304" pitchFamily="18" charset="0"/>
          </a:endParaRPr>
        </a:p>
      </dsp:txBody>
      <dsp:txXfrm>
        <a:off x="1384979" y="1515203"/>
        <a:ext cx="998498" cy="998498"/>
      </dsp:txXfrm>
    </dsp:sp>
    <dsp:sp modelId="{8890AEF8-2096-41EE-BA59-628C33589D88}">
      <dsp:nvSpPr>
        <dsp:cNvPr id="0" name=""/>
        <dsp:cNvSpPr/>
      </dsp:nvSpPr>
      <dsp:spPr>
        <a:xfrm>
          <a:off x="2522611" y="1461187"/>
          <a:ext cx="1106530" cy="110653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i="0" kern="1200" dirty="0">
              <a:latin typeface="Palatino Linotype" panose="02040502050505030304" pitchFamily="18" charset="0"/>
            </a:rPr>
            <a:t>Controlling: </a:t>
          </a:r>
          <a:r>
            <a:rPr lang="en-US" sz="900" b="0" i="0" kern="1200" dirty="0">
              <a:latin typeface="Palatino Linotype" panose="02040502050505030304" pitchFamily="18" charset="0"/>
            </a:rPr>
            <a:t>Monitoring progress and making adjustments to ensure goals are met.</a:t>
          </a:r>
          <a:endParaRPr lang="en-US" sz="900" kern="1200" dirty="0">
            <a:latin typeface="Palatino Linotype" panose="02040502050505030304" pitchFamily="18" charset="0"/>
          </a:endParaRPr>
        </a:p>
      </dsp:txBody>
      <dsp:txXfrm>
        <a:off x="2576627" y="1515203"/>
        <a:ext cx="998498" cy="99849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96E1E5-2DFD-432E-A445-D7BB88CB28E4}">
      <dsp:nvSpPr>
        <dsp:cNvPr id="0" name=""/>
        <dsp:cNvSpPr/>
      </dsp:nvSpPr>
      <dsp:spPr>
        <a:xfrm>
          <a:off x="976288" y="0"/>
          <a:ext cx="3070683" cy="3070683"/>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628F155-50C5-4095-B573-30ABC0E4FF8E}">
      <dsp:nvSpPr>
        <dsp:cNvPr id="0" name=""/>
        <dsp:cNvSpPr/>
      </dsp:nvSpPr>
      <dsp:spPr>
        <a:xfrm>
          <a:off x="1268002" y="291714"/>
          <a:ext cx="1197566" cy="119756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b="1" i="0" kern="1200" dirty="0">
              <a:latin typeface="Palatino Linotype" panose="02040502050505030304" pitchFamily="18" charset="0"/>
            </a:rPr>
            <a:t>Autocratic: </a:t>
          </a:r>
          <a:r>
            <a:rPr lang="en-US" sz="900" b="0" i="0" kern="1200" dirty="0">
              <a:latin typeface="Palatino Linotype" panose="02040502050505030304" pitchFamily="18" charset="0"/>
            </a:rPr>
            <a:t>Centralized decision-making with little input from team members.</a:t>
          </a:r>
          <a:endParaRPr lang="en-US" sz="900" kern="1200" dirty="0">
            <a:latin typeface="Palatino Linotype" panose="02040502050505030304" pitchFamily="18" charset="0"/>
          </a:endParaRPr>
        </a:p>
      </dsp:txBody>
      <dsp:txXfrm>
        <a:off x="1326462" y="350174"/>
        <a:ext cx="1080646" cy="1080646"/>
      </dsp:txXfrm>
    </dsp:sp>
    <dsp:sp modelId="{DF6655DA-EBD3-46A8-899E-E3D55CDFAD8B}">
      <dsp:nvSpPr>
        <dsp:cNvPr id="0" name=""/>
        <dsp:cNvSpPr/>
      </dsp:nvSpPr>
      <dsp:spPr>
        <a:xfrm>
          <a:off x="2557689" y="291714"/>
          <a:ext cx="1197566" cy="119756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b="1" i="0" kern="1200" dirty="0">
              <a:latin typeface="Palatino Linotype" panose="02040502050505030304" pitchFamily="18" charset="0"/>
            </a:rPr>
            <a:t>Democratic:</a:t>
          </a:r>
          <a:r>
            <a:rPr lang="en-US" sz="900" b="0" i="0" kern="1200" dirty="0">
              <a:latin typeface="Palatino Linotype" panose="02040502050505030304" pitchFamily="18" charset="0"/>
            </a:rPr>
            <a:t> Involving team members in decision-making and encouraging collaboration.</a:t>
          </a:r>
          <a:endParaRPr lang="en-US" sz="900" kern="1200" dirty="0">
            <a:latin typeface="Palatino Linotype" panose="02040502050505030304" pitchFamily="18" charset="0"/>
          </a:endParaRPr>
        </a:p>
      </dsp:txBody>
      <dsp:txXfrm>
        <a:off x="2616149" y="350174"/>
        <a:ext cx="1080646" cy="1080646"/>
      </dsp:txXfrm>
    </dsp:sp>
    <dsp:sp modelId="{68E43A8A-1940-407C-96F3-C6C1B509EB34}">
      <dsp:nvSpPr>
        <dsp:cNvPr id="0" name=""/>
        <dsp:cNvSpPr/>
      </dsp:nvSpPr>
      <dsp:spPr>
        <a:xfrm>
          <a:off x="1268002" y="1581401"/>
          <a:ext cx="1197566" cy="119756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b="1" i="0" kern="1200" dirty="0">
              <a:latin typeface="Palatino Linotype" panose="02040502050505030304" pitchFamily="18" charset="0"/>
            </a:rPr>
            <a:t>Laissez-faire: </a:t>
          </a:r>
          <a:r>
            <a:rPr lang="en-US" sz="900" b="0" i="0" kern="1200" dirty="0">
              <a:latin typeface="Palatino Linotype" panose="02040502050505030304" pitchFamily="18" charset="0"/>
            </a:rPr>
            <a:t>Allowing team members to make decisions with minimal guidance.</a:t>
          </a:r>
          <a:endParaRPr lang="en-US" sz="900" kern="1200" dirty="0">
            <a:latin typeface="Palatino Linotype" panose="02040502050505030304" pitchFamily="18" charset="0"/>
          </a:endParaRPr>
        </a:p>
      </dsp:txBody>
      <dsp:txXfrm>
        <a:off x="1326462" y="1639861"/>
        <a:ext cx="1080646" cy="1080646"/>
      </dsp:txXfrm>
    </dsp:sp>
    <dsp:sp modelId="{17E17CF3-1130-47D8-9834-FECE80436174}">
      <dsp:nvSpPr>
        <dsp:cNvPr id="0" name=""/>
        <dsp:cNvSpPr/>
      </dsp:nvSpPr>
      <dsp:spPr>
        <a:xfrm>
          <a:off x="2557689" y="1581401"/>
          <a:ext cx="1197566" cy="119756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l" defTabSz="400050">
            <a:lnSpc>
              <a:spcPct val="90000"/>
            </a:lnSpc>
            <a:spcBef>
              <a:spcPct val="0"/>
            </a:spcBef>
            <a:spcAft>
              <a:spcPct val="35000"/>
            </a:spcAft>
            <a:buNone/>
          </a:pPr>
          <a:r>
            <a:rPr lang="en-US" sz="900" b="1" i="0" kern="1200" dirty="0">
              <a:latin typeface="Palatino Linotype" panose="02040502050505030304" pitchFamily="18" charset="0"/>
            </a:rPr>
            <a:t>Transformational: </a:t>
          </a:r>
          <a:r>
            <a:rPr lang="en-US" sz="900" b="0" i="0" kern="1200" dirty="0">
              <a:latin typeface="Palatino Linotype" panose="02040502050505030304" pitchFamily="18" charset="0"/>
            </a:rPr>
            <a:t>Inspiring and motivating team members to achieve beyond their expectations.</a:t>
          </a:r>
          <a:endParaRPr lang="en-US" sz="900" kern="1200" dirty="0">
            <a:latin typeface="Palatino Linotype" panose="02040502050505030304" pitchFamily="18" charset="0"/>
          </a:endParaRPr>
        </a:p>
      </dsp:txBody>
      <dsp:txXfrm>
        <a:off x="2616149" y="1639861"/>
        <a:ext cx="1080646" cy="108064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layout5.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6.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7.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9.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
        <p:cNvGrpSpPr/>
        <p:nvPr/>
      </p:nvGrpSpPr>
      <p:grpSpPr>
        <a:xfrm>
          <a:off x="0" y="0"/>
          <a:ext cx="0" cy="0"/>
          <a:chOff x="0" y="0"/>
          <a:chExt cx="0" cy="0"/>
        </a:xfrm>
      </p:grpSpPr>
      <p:sp>
        <p:nvSpPr>
          <p:cNvPr id="997" name="Google Shape;99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 name="Google Shape;99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a:extLst>
            <a:ext uri="{FF2B5EF4-FFF2-40B4-BE49-F238E27FC236}">
              <a16:creationId xmlns:a16="http://schemas.microsoft.com/office/drawing/2014/main" id="{525E6955-E6CD-332D-1D58-82C08BA56022}"/>
            </a:ext>
          </a:extLst>
        </p:cNvPr>
        <p:cNvGrpSpPr/>
        <p:nvPr/>
      </p:nvGrpSpPr>
      <p:grpSpPr>
        <a:xfrm>
          <a:off x="0" y="0"/>
          <a:ext cx="0" cy="0"/>
          <a:chOff x="0" y="0"/>
          <a:chExt cx="0" cy="0"/>
        </a:xfrm>
      </p:grpSpPr>
      <p:sp>
        <p:nvSpPr>
          <p:cNvPr id="1201" name="Google Shape;1201;g54dda1946d_4_2738:notes">
            <a:extLst>
              <a:ext uri="{FF2B5EF4-FFF2-40B4-BE49-F238E27FC236}">
                <a16:creationId xmlns:a16="http://schemas.microsoft.com/office/drawing/2014/main" id="{974430B7-4AF5-804E-ABAD-0938BEA620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54dda1946d_4_2738:notes">
            <a:extLst>
              <a:ext uri="{FF2B5EF4-FFF2-40B4-BE49-F238E27FC236}">
                <a16:creationId xmlns:a16="http://schemas.microsoft.com/office/drawing/2014/main" id="{BD950574-3529-B2E2-836C-08FD47CC76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845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a:extLst>
            <a:ext uri="{FF2B5EF4-FFF2-40B4-BE49-F238E27FC236}">
              <a16:creationId xmlns:a16="http://schemas.microsoft.com/office/drawing/2014/main" id="{A150966C-7406-944F-BCB2-75A63440A4DF}"/>
            </a:ext>
          </a:extLst>
        </p:cNvPr>
        <p:cNvGrpSpPr/>
        <p:nvPr/>
      </p:nvGrpSpPr>
      <p:grpSpPr>
        <a:xfrm>
          <a:off x="0" y="0"/>
          <a:ext cx="0" cy="0"/>
          <a:chOff x="0" y="0"/>
          <a:chExt cx="0" cy="0"/>
        </a:xfrm>
      </p:grpSpPr>
      <p:sp>
        <p:nvSpPr>
          <p:cNvPr id="1095" name="Google Shape;1095;g54dda1946d_6_332:notes">
            <a:extLst>
              <a:ext uri="{FF2B5EF4-FFF2-40B4-BE49-F238E27FC236}">
                <a16:creationId xmlns:a16="http://schemas.microsoft.com/office/drawing/2014/main" id="{B0D868EC-8FDE-4435-BB14-EB2B887E17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 name="Google Shape;1096;g54dda1946d_6_332:notes">
            <a:extLst>
              <a:ext uri="{FF2B5EF4-FFF2-40B4-BE49-F238E27FC236}">
                <a16:creationId xmlns:a16="http://schemas.microsoft.com/office/drawing/2014/main" id="{B5D600B7-45EB-4D9D-C0D6-14C13D9A428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8371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
        <p:cNvGrpSpPr/>
        <p:nvPr/>
      </p:nvGrpSpPr>
      <p:grpSpPr>
        <a:xfrm>
          <a:off x="0" y="0"/>
          <a:ext cx="0" cy="0"/>
          <a:chOff x="0" y="0"/>
          <a:chExt cx="0" cy="0"/>
        </a:xfrm>
      </p:grpSpPr>
      <p:sp>
        <p:nvSpPr>
          <p:cNvPr id="1088" name="Google Shape;108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 name="Google Shape;108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
          <a:extLst>
            <a:ext uri="{FF2B5EF4-FFF2-40B4-BE49-F238E27FC236}">
              <a16:creationId xmlns:a16="http://schemas.microsoft.com/office/drawing/2014/main" id="{3B81550E-16A5-1C67-1248-B67211C81165}"/>
            </a:ext>
          </a:extLst>
        </p:cNvPr>
        <p:cNvGrpSpPr/>
        <p:nvPr/>
      </p:nvGrpSpPr>
      <p:grpSpPr>
        <a:xfrm>
          <a:off x="0" y="0"/>
          <a:ext cx="0" cy="0"/>
          <a:chOff x="0" y="0"/>
          <a:chExt cx="0" cy="0"/>
        </a:xfrm>
      </p:grpSpPr>
      <p:sp>
        <p:nvSpPr>
          <p:cNvPr id="1088" name="Google Shape;1088;g54dda1946d_6_322:notes">
            <a:extLst>
              <a:ext uri="{FF2B5EF4-FFF2-40B4-BE49-F238E27FC236}">
                <a16:creationId xmlns:a16="http://schemas.microsoft.com/office/drawing/2014/main" id="{17A8F6C4-469E-E32A-DC6B-9FF9231957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 name="Google Shape;1089;g54dda1946d_6_322:notes">
            <a:extLst>
              <a:ext uri="{FF2B5EF4-FFF2-40B4-BE49-F238E27FC236}">
                <a16:creationId xmlns:a16="http://schemas.microsoft.com/office/drawing/2014/main" id="{1684C5EE-9F4D-9E34-0A50-DF50453A93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69460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
          <a:extLst>
            <a:ext uri="{FF2B5EF4-FFF2-40B4-BE49-F238E27FC236}">
              <a16:creationId xmlns:a16="http://schemas.microsoft.com/office/drawing/2014/main" id="{5A19E644-B24B-E878-0CF9-B87F1813FBA4}"/>
            </a:ext>
          </a:extLst>
        </p:cNvPr>
        <p:cNvGrpSpPr/>
        <p:nvPr/>
      </p:nvGrpSpPr>
      <p:grpSpPr>
        <a:xfrm>
          <a:off x="0" y="0"/>
          <a:ext cx="0" cy="0"/>
          <a:chOff x="0" y="0"/>
          <a:chExt cx="0" cy="0"/>
        </a:xfrm>
      </p:grpSpPr>
      <p:sp>
        <p:nvSpPr>
          <p:cNvPr id="1088" name="Google Shape;1088;g54dda1946d_6_322:notes">
            <a:extLst>
              <a:ext uri="{FF2B5EF4-FFF2-40B4-BE49-F238E27FC236}">
                <a16:creationId xmlns:a16="http://schemas.microsoft.com/office/drawing/2014/main" id="{0B66113F-216E-270A-F389-91B04EDA2F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 name="Google Shape;1089;g54dda1946d_6_322:notes">
            <a:extLst>
              <a:ext uri="{FF2B5EF4-FFF2-40B4-BE49-F238E27FC236}">
                <a16:creationId xmlns:a16="http://schemas.microsoft.com/office/drawing/2014/main" id="{D6050BD1-C04E-51E9-B028-422297DF8DE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933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a:extLst>
            <a:ext uri="{FF2B5EF4-FFF2-40B4-BE49-F238E27FC236}">
              <a16:creationId xmlns:a16="http://schemas.microsoft.com/office/drawing/2014/main" id="{C0F91DC0-AF7A-DB9D-986F-549F229AD1C5}"/>
            </a:ext>
          </a:extLst>
        </p:cNvPr>
        <p:cNvGrpSpPr/>
        <p:nvPr/>
      </p:nvGrpSpPr>
      <p:grpSpPr>
        <a:xfrm>
          <a:off x="0" y="0"/>
          <a:ext cx="0" cy="0"/>
          <a:chOff x="0" y="0"/>
          <a:chExt cx="0" cy="0"/>
        </a:xfrm>
      </p:grpSpPr>
      <p:sp>
        <p:nvSpPr>
          <p:cNvPr id="1457" name="Google Shape;1457;g54dda1946d_4_2679:notes">
            <a:extLst>
              <a:ext uri="{FF2B5EF4-FFF2-40B4-BE49-F238E27FC236}">
                <a16:creationId xmlns:a16="http://schemas.microsoft.com/office/drawing/2014/main" id="{672D7682-94FC-44A5-BDC0-47859D102A3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54dda1946d_4_2679:notes">
            <a:extLst>
              <a:ext uri="{FF2B5EF4-FFF2-40B4-BE49-F238E27FC236}">
                <a16:creationId xmlns:a16="http://schemas.microsoft.com/office/drawing/2014/main" id="{65057574-0882-8D70-0C87-A59D6C1910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56723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
        <p:cNvGrpSpPr/>
        <p:nvPr/>
      </p:nvGrpSpPr>
      <p:grpSpPr>
        <a:xfrm>
          <a:off x="0" y="0"/>
          <a:ext cx="0" cy="0"/>
          <a:chOff x="0" y="0"/>
          <a:chExt cx="0" cy="0"/>
        </a:xfrm>
      </p:grpSpPr>
      <p:sp>
        <p:nvSpPr>
          <p:cNvPr id="1015" name="Google Shape;1015;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 name="Google Shape;1016;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a:extLst>
            <a:ext uri="{FF2B5EF4-FFF2-40B4-BE49-F238E27FC236}">
              <a16:creationId xmlns:a16="http://schemas.microsoft.com/office/drawing/2014/main" id="{49271F18-6D31-D588-3881-23D4686C9B44}"/>
            </a:ext>
          </a:extLst>
        </p:cNvPr>
        <p:cNvGrpSpPr/>
        <p:nvPr/>
      </p:nvGrpSpPr>
      <p:grpSpPr>
        <a:xfrm>
          <a:off x="0" y="0"/>
          <a:ext cx="0" cy="0"/>
          <a:chOff x="0" y="0"/>
          <a:chExt cx="0" cy="0"/>
        </a:xfrm>
      </p:grpSpPr>
      <p:sp>
        <p:nvSpPr>
          <p:cNvPr id="1201" name="Google Shape;1201;g54dda1946d_4_2738:notes">
            <a:extLst>
              <a:ext uri="{FF2B5EF4-FFF2-40B4-BE49-F238E27FC236}">
                <a16:creationId xmlns:a16="http://schemas.microsoft.com/office/drawing/2014/main" id="{22D70F6D-7F88-325C-F9C8-2D792EE712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54dda1946d_4_2738:notes">
            <a:extLst>
              <a:ext uri="{FF2B5EF4-FFF2-40B4-BE49-F238E27FC236}">
                <a16:creationId xmlns:a16="http://schemas.microsoft.com/office/drawing/2014/main" id="{6189CE8F-BCF0-1738-C6C7-B4FF7398E8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37733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a:extLst>
            <a:ext uri="{FF2B5EF4-FFF2-40B4-BE49-F238E27FC236}">
              <a16:creationId xmlns:a16="http://schemas.microsoft.com/office/drawing/2014/main" id="{28B25189-A50B-DA17-2C69-A1D7E8900604}"/>
            </a:ext>
          </a:extLst>
        </p:cNvPr>
        <p:cNvGrpSpPr/>
        <p:nvPr/>
      </p:nvGrpSpPr>
      <p:grpSpPr>
        <a:xfrm>
          <a:off x="0" y="0"/>
          <a:ext cx="0" cy="0"/>
          <a:chOff x="0" y="0"/>
          <a:chExt cx="0" cy="0"/>
        </a:xfrm>
      </p:grpSpPr>
      <p:sp>
        <p:nvSpPr>
          <p:cNvPr id="1201" name="Google Shape;1201;g54dda1946d_4_2738:notes">
            <a:extLst>
              <a:ext uri="{FF2B5EF4-FFF2-40B4-BE49-F238E27FC236}">
                <a16:creationId xmlns:a16="http://schemas.microsoft.com/office/drawing/2014/main" id="{AE4C0DD3-6B02-B08D-0A42-99EE116984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54dda1946d_4_2738:notes">
            <a:extLst>
              <a:ext uri="{FF2B5EF4-FFF2-40B4-BE49-F238E27FC236}">
                <a16:creationId xmlns:a16="http://schemas.microsoft.com/office/drawing/2014/main" id="{419C5D29-F9EE-6679-4B38-94A73662057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65614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a:extLst>
            <a:ext uri="{FF2B5EF4-FFF2-40B4-BE49-F238E27FC236}">
              <a16:creationId xmlns:a16="http://schemas.microsoft.com/office/drawing/2014/main" id="{C6E8E0D9-6F89-EB3E-BEE4-66E29B359A41}"/>
            </a:ext>
          </a:extLst>
        </p:cNvPr>
        <p:cNvGrpSpPr/>
        <p:nvPr/>
      </p:nvGrpSpPr>
      <p:grpSpPr>
        <a:xfrm>
          <a:off x="0" y="0"/>
          <a:ext cx="0" cy="0"/>
          <a:chOff x="0" y="0"/>
          <a:chExt cx="0" cy="0"/>
        </a:xfrm>
      </p:grpSpPr>
      <p:sp>
        <p:nvSpPr>
          <p:cNvPr id="1201" name="Google Shape;1201;g54dda1946d_4_2738:notes">
            <a:extLst>
              <a:ext uri="{FF2B5EF4-FFF2-40B4-BE49-F238E27FC236}">
                <a16:creationId xmlns:a16="http://schemas.microsoft.com/office/drawing/2014/main" id="{ACDE6691-2489-1BF5-2B33-AC317FDB58D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54dda1946d_4_2738:notes">
            <a:extLst>
              <a:ext uri="{FF2B5EF4-FFF2-40B4-BE49-F238E27FC236}">
                <a16:creationId xmlns:a16="http://schemas.microsoft.com/office/drawing/2014/main" id="{1BCF4191-83DF-E122-897B-36735D993DC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2136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a:extLst>
            <a:ext uri="{FF2B5EF4-FFF2-40B4-BE49-F238E27FC236}">
              <a16:creationId xmlns:a16="http://schemas.microsoft.com/office/drawing/2014/main" id="{99B1B504-EA94-25F8-6974-5AE6F9C8E115}"/>
            </a:ext>
          </a:extLst>
        </p:cNvPr>
        <p:cNvGrpSpPr/>
        <p:nvPr/>
      </p:nvGrpSpPr>
      <p:grpSpPr>
        <a:xfrm>
          <a:off x="0" y="0"/>
          <a:ext cx="0" cy="0"/>
          <a:chOff x="0" y="0"/>
          <a:chExt cx="0" cy="0"/>
        </a:xfrm>
      </p:grpSpPr>
      <p:sp>
        <p:nvSpPr>
          <p:cNvPr id="1201" name="Google Shape;1201;g54dda1946d_4_2738:notes">
            <a:extLst>
              <a:ext uri="{FF2B5EF4-FFF2-40B4-BE49-F238E27FC236}">
                <a16:creationId xmlns:a16="http://schemas.microsoft.com/office/drawing/2014/main" id="{FE6E4CD2-51E1-9D4D-D45E-6E083EF59E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54dda1946d_4_2738:notes">
            <a:extLst>
              <a:ext uri="{FF2B5EF4-FFF2-40B4-BE49-F238E27FC236}">
                <a16:creationId xmlns:a16="http://schemas.microsoft.com/office/drawing/2014/main" id="{8ADB5EF5-06A8-92C3-3263-B04B21687A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95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a:extLst>
            <a:ext uri="{FF2B5EF4-FFF2-40B4-BE49-F238E27FC236}">
              <a16:creationId xmlns:a16="http://schemas.microsoft.com/office/drawing/2014/main" id="{1A33715D-9935-69FF-9CD5-8FEAC67F34C0}"/>
            </a:ext>
          </a:extLst>
        </p:cNvPr>
        <p:cNvGrpSpPr/>
        <p:nvPr/>
      </p:nvGrpSpPr>
      <p:grpSpPr>
        <a:xfrm>
          <a:off x="0" y="0"/>
          <a:ext cx="0" cy="0"/>
          <a:chOff x="0" y="0"/>
          <a:chExt cx="0" cy="0"/>
        </a:xfrm>
      </p:grpSpPr>
      <p:sp>
        <p:nvSpPr>
          <p:cNvPr id="1201" name="Google Shape;1201;g54dda1946d_4_2738:notes">
            <a:extLst>
              <a:ext uri="{FF2B5EF4-FFF2-40B4-BE49-F238E27FC236}">
                <a16:creationId xmlns:a16="http://schemas.microsoft.com/office/drawing/2014/main" id="{A9CC6BEB-F784-98BF-3993-7AA566C5FB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54dda1946d_4_2738:notes">
            <a:extLst>
              <a:ext uri="{FF2B5EF4-FFF2-40B4-BE49-F238E27FC236}">
                <a16:creationId xmlns:a16="http://schemas.microsoft.com/office/drawing/2014/main" id="{3B26969A-E9C9-42C8-F59E-32C260BFA9A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6350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450" y="-12"/>
            <a:ext cx="9146900" cy="5143529"/>
            <a:chOff x="-1450" y="-12"/>
            <a:chExt cx="9146900" cy="5143529"/>
          </a:xfrm>
        </p:grpSpPr>
        <p:sp>
          <p:nvSpPr>
            <p:cNvPr id="10" name="Google Shape;10;p2"/>
            <p:cNvSpPr/>
            <p:nvPr/>
          </p:nvSpPr>
          <p:spPr>
            <a:xfrm>
              <a:off x="-1450" y="3634398"/>
              <a:ext cx="7998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11;p2"/>
            <p:cNvSpPr/>
            <p:nvPr/>
          </p:nvSpPr>
          <p:spPr>
            <a:xfrm>
              <a:off x="798192" y="1509492"/>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 name="Google Shape;12;p2"/>
            <p:cNvSpPr/>
            <p:nvPr/>
          </p:nvSpPr>
          <p:spPr>
            <a:xfrm>
              <a:off x="-1450" y="-12"/>
              <a:ext cx="7998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3" name="Google Shape;13;p2"/>
            <p:cNvSpPr/>
            <p:nvPr/>
          </p:nvSpPr>
          <p:spPr>
            <a:xfrm>
              <a:off x="2685060" y="3635117"/>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 name="Google Shape;14;p2"/>
            <p:cNvSpPr/>
            <p:nvPr/>
          </p:nvSpPr>
          <p:spPr>
            <a:xfrm>
              <a:off x="4571921" y="1510513"/>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 name="Google Shape;15;p2"/>
            <p:cNvSpPr/>
            <p:nvPr/>
          </p:nvSpPr>
          <p:spPr>
            <a:xfrm>
              <a:off x="2685060" y="715"/>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 name="Google Shape;16;p2"/>
            <p:cNvSpPr/>
            <p:nvPr/>
          </p:nvSpPr>
          <p:spPr>
            <a:xfrm>
              <a:off x="6458788" y="3634392"/>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 name="Google Shape;17;p2"/>
            <p:cNvSpPr/>
            <p:nvPr/>
          </p:nvSpPr>
          <p:spPr>
            <a:xfrm>
              <a:off x="8345650" y="1509983"/>
              <a:ext cx="7998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 name="Google Shape;18;p2"/>
            <p:cNvSpPr/>
            <p:nvPr/>
          </p:nvSpPr>
          <p:spPr>
            <a:xfrm>
              <a:off x="6458788" y="-10"/>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9" name="Google Shape;19;p2"/>
          <p:cNvSpPr txBox="1">
            <a:spLocks noGrp="1"/>
          </p:cNvSpPr>
          <p:nvPr>
            <p:ph type="ctrTitle"/>
          </p:nvPr>
        </p:nvSpPr>
        <p:spPr>
          <a:xfrm>
            <a:off x="1763550" y="1629375"/>
            <a:ext cx="5616900" cy="9987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5500">
                <a:latin typeface="Archivo"/>
                <a:ea typeface="Archivo"/>
                <a:cs typeface="Archivo"/>
                <a:sym typeface="Archivo"/>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0" name="Google Shape;20;p2"/>
          <p:cNvSpPr txBox="1">
            <a:spLocks noGrp="1"/>
          </p:cNvSpPr>
          <p:nvPr>
            <p:ph type="subTitle" idx="1"/>
          </p:nvPr>
        </p:nvSpPr>
        <p:spPr>
          <a:xfrm>
            <a:off x="1763550" y="2807225"/>
            <a:ext cx="5616900" cy="475800"/>
          </a:xfrm>
          <a:prstGeom prst="rect">
            <a:avLst/>
          </a:prstGeom>
          <a:solidFill>
            <a:schemeClr val="lt2"/>
          </a:solidFill>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lt1"/>
                </a:solidFill>
                <a:latin typeface="Libre Franklin"/>
                <a:ea typeface="Libre Franklin"/>
                <a:cs typeface="Libre Franklin"/>
                <a:sym typeface="Libre Frankli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21" name="Google Shape;21;p2"/>
          <p:cNvGrpSpPr/>
          <p:nvPr/>
        </p:nvGrpSpPr>
        <p:grpSpPr>
          <a:xfrm>
            <a:off x="506672" y="7"/>
            <a:ext cx="8637328" cy="5143483"/>
            <a:chOff x="506672" y="7"/>
            <a:chExt cx="8637328" cy="5143483"/>
          </a:xfrm>
        </p:grpSpPr>
        <p:grpSp>
          <p:nvGrpSpPr>
            <p:cNvPr id="22" name="Google Shape;22;p2"/>
            <p:cNvGrpSpPr/>
            <p:nvPr/>
          </p:nvGrpSpPr>
          <p:grpSpPr>
            <a:xfrm>
              <a:off x="8868000" y="1107254"/>
              <a:ext cx="276000" cy="870608"/>
              <a:chOff x="8868000" y="2146050"/>
              <a:chExt cx="276000" cy="851450"/>
            </a:xfrm>
          </p:grpSpPr>
          <p:sp>
            <p:nvSpPr>
              <p:cNvPr id="23" name="Google Shape;23;p2"/>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 name="Google Shape;24;p2"/>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 name="Google Shape;25;p2"/>
              <p:cNvSpPr/>
              <p:nvPr/>
            </p:nvSpPr>
            <p:spPr>
              <a:xfrm>
                <a:off x="8868000" y="259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6" name="Google Shape;26;p2"/>
            <p:cNvGrpSpPr/>
            <p:nvPr/>
          </p:nvGrpSpPr>
          <p:grpSpPr>
            <a:xfrm rot="-5400000">
              <a:off x="803950" y="-297271"/>
              <a:ext cx="276000" cy="870557"/>
              <a:chOff x="8868000" y="2146050"/>
              <a:chExt cx="276000" cy="851400"/>
            </a:xfrm>
          </p:grpSpPr>
          <p:sp>
            <p:nvSpPr>
              <p:cNvPr id="27" name="Google Shape;27;p2"/>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 name="Google Shape;28;p2"/>
              <p:cNvSpPr/>
              <p:nvPr/>
            </p:nvSpPr>
            <p:spPr>
              <a:xfrm>
                <a:off x="8868000" y="2594311"/>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9" name="Google Shape;29;p2"/>
            <p:cNvGrpSpPr/>
            <p:nvPr/>
          </p:nvGrpSpPr>
          <p:grpSpPr>
            <a:xfrm rot="-5400000">
              <a:off x="6255600" y="4570179"/>
              <a:ext cx="276000" cy="870622"/>
              <a:chOff x="8868000" y="2146050"/>
              <a:chExt cx="276000" cy="851464"/>
            </a:xfrm>
          </p:grpSpPr>
          <p:sp>
            <p:nvSpPr>
              <p:cNvPr id="30" name="Google Shape;30;p2"/>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 name="Google Shape;31;p2"/>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 name="Google Shape;32;p2"/>
              <p:cNvSpPr/>
              <p:nvPr/>
            </p:nvSpPr>
            <p:spPr>
              <a:xfrm>
                <a:off x="8868000" y="2727514"/>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33" name="Google Shape;33;p2"/>
          <p:cNvGrpSpPr/>
          <p:nvPr/>
        </p:nvGrpSpPr>
        <p:grpSpPr>
          <a:xfrm>
            <a:off x="223250" y="4002870"/>
            <a:ext cx="321600" cy="799658"/>
            <a:chOff x="552425" y="3981600"/>
            <a:chExt cx="321600" cy="459600"/>
          </a:xfrm>
        </p:grpSpPr>
        <p:cxnSp>
          <p:nvCxnSpPr>
            <p:cNvPr id="34" name="Google Shape;34;p2"/>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35" name="Google Shape;35;p2"/>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36" name="Google Shape;36;p2"/>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639"/>
        <p:cNvGrpSpPr/>
        <p:nvPr/>
      </p:nvGrpSpPr>
      <p:grpSpPr>
        <a:xfrm>
          <a:off x="0" y="0"/>
          <a:ext cx="0" cy="0"/>
          <a:chOff x="0" y="0"/>
          <a:chExt cx="0" cy="0"/>
        </a:xfrm>
      </p:grpSpPr>
      <p:grpSp>
        <p:nvGrpSpPr>
          <p:cNvPr id="640" name="Google Shape;640;p22"/>
          <p:cNvGrpSpPr/>
          <p:nvPr/>
        </p:nvGrpSpPr>
        <p:grpSpPr>
          <a:xfrm>
            <a:off x="-1450" y="-12"/>
            <a:ext cx="9146900" cy="5143529"/>
            <a:chOff x="-1450" y="-12"/>
            <a:chExt cx="9146900" cy="5143529"/>
          </a:xfrm>
        </p:grpSpPr>
        <p:sp>
          <p:nvSpPr>
            <p:cNvPr id="641" name="Google Shape;641;p22"/>
            <p:cNvSpPr/>
            <p:nvPr/>
          </p:nvSpPr>
          <p:spPr>
            <a:xfrm>
              <a:off x="-1450" y="3634398"/>
              <a:ext cx="7998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42" name="Google Shape;642;p22"/>
            <p:cNvSpPr/>
            <p:nvPr/>
          </p:nvSpPr>
          <p:spPr>
            <a:xfrm>
              <a:off x="798192" y="1509492"/>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43" name="Google Shape;643;p22"/>
            <p:cNvSpPr/>
            <p:nvPr/>
          </p:nvSpPr>
          <p:spPr>
            <a:xfrm>
              <a:off x="-1450" y="-12"/>
              <a:ext cx="7998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44" name="Google Shape;644;p22"/>
            <p:cNvSpPr/>
            <p:nvPr/>
          </p:nvSpPr>
          <p:spPr>
            <a:xfrm>
              <a:off x="2685060" y="3635117"/>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45" name="Google Shape;645;p22"/>
            <p:cNvSpPr/>
            <p:nvPr/>
          </p:nvSpPr>
          <p:spPr>
            <a:xfrm>
              <a:off x="4571921" y="1510513"/>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46" name="Google Shape;646;p22"/>
            <p:cNvSpPr/>
            <p:nvPr/>
          </p:nvSpPr>
          <p:spPr>
            <a:xfrm>
              <a:off x="2685060" y="715"/>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47" name="Google Shape;647;p22"/>
            <p:cNvSpPr/>
            <p:nvPr/>
          </p:nvSpPr>
          <p:spPr>
            <a:xfrm>
              <a:off x="6458788" y="3634392"/>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48" name="Google Shape;648;p22"/>
            <p:cNvSpPr/>
            <p:nvPr/>
          </p:nvSpPr>
          <p:spPr>
            <a:xfrm>
              <a:off x="8345650" y="1509983"/>
              <a:ext cx="7998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49" name="Google Shape;649;p22"/>
            <p:cNvSpPr/>
            <p:nvPr/>
          </p:nvSpPr>
          <p:spPr>
            <a:xfrm>
              <a:off x="6458788" y="-10"/>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650" name="Google Shape;650;p22"/>
          <p:cNvGrpSpPr/>
          <p:nvPr/>
        </p:nvGrpSpPr>
        <p:grpSpPr>
          <a:xfrm>
            <a:off x="0" y="4"/>
            <a:ext cx="9144000" cy="5143503"/>
            <a:chOff x="0" y="4"/>
            <a:chExt cx="9144000" cy="5143503"/>
          </a:xfrm>
        </p:grpSpPr>
        <p:grpSp>
          <p:nvGrpSpPr>
            <p:cNvPr id="651" name="Google Shape;651;p22"/>
            <p:cNvGrpSpPr/>
            <p:nvPr/>
          </p:nvGrpSpPr>
          <p:grpSpPr>
            <a:xfrm>
              <a:off x="8868000" y="1056579"/>
              <a:ext cx="276000" cy="870608"/>
              <a:chOff x="8868000" y="2146050"/>
              <a:chExt cx="276000" cy="851450"/>
            </a:xfrm>
          </p:grpSpPr>
          <p:sp>
            <p:nvSpPr>
              <p:cNvPr id="652" name="Google Shape;652;p22"/>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53" name="Google Shape;653;p22"/>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54" name="Google Shape;654;p22"/>
              <p:cNvSpPr/>
              <p:nvPr/>
            </p:nvSpPr>
            <p:spPr>
              <a:xfrm>
                <a:off x="8868000" y="259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655" name="Google Shape;655;p22"/>
            <p:cNvGrpSpPr/>
            <p:nvPr/>
          </p:nvGrpSpPr>
          <p:grpSpPr>
            <a:xfrm>
              <a:off x="0" y="4"/>
              <a:ext cx="276000" cy="870622"/>
              <a:chOff x="8868000" y="2146050"/>
              <a:chExt cx="276000" cy="851464"/>
            </a:xfrm>
          </p:grpSpPr>
          <p:sp>
            <p:nvSpPr>
              <p:cNvPr id="656" name="Google Shape;656;p22"/>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57" name="Google Shape;657;p22"/>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58" name="Google Shape;658;p22"/>
              <p:cNvSpPr/>
              <p:nvPr/>
            </p:nvSpPr>
            <p:spPr>
              <a:xfrm>
                <a:off x="8868000" y="2727514"/>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659" name="Google Shape;659;p22"/>
            <p:cNvGrpSpPr/>
            <p:nvPr/>
          </p:nvGrpSpPr>
          <p:grpSpPr>
            <a:xfrm rot="-5400000">
              <a:off x="6288000" y="4570229"/>
              <a:ext cx="276000" cy="870557"/>
              <a:chOff x="8868000" y="2146050"/>
              <a:chExt cx="276000" cy="851400"/>
            </a:xfrm>
          </p:grpSpPr>
          <p:sp>
            <p:nvSpPr>
              <p:cNvPr id="660" name="Google Shape;660;p22"/>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61" name="Google Shape;661;p22"/>
              <p:cNvSpPr/>
              <p:nvPr/>
            </p:nvSpPr>
            <p:spPr>
              <a:xfrm>
                <a:off x="8868000" y="2594311"/>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662" name="Google Shape;662;p22"/>
          <p:cNvGrpSpPr/>
          <p:nvPr/>
        </p:nvGrpSpPr>
        <p:grpSpPr>
          <a:xfrm rot="5400000">
            <a:off x="515025" y="4460195"/>
            <a:ext cx="321600" cy="799658"/>
            <a:chOff x="552425" y="3981600"/>
            <a:chExt cx="321600" cy="459600"/>
          </a:xfrm>
        </p:grpSpPr>
        <p:cxnSp>
          <p:nvCxnSpPr>
            <p:cNvPr id="663" name="Google Shape;663;p22"/>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664" name="Google Shape;664;p22"/>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665" name="Google Shape;665;p22"/>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sp>
        <p:nvSpPr>
          <p:cNvPr id="666" name="Google Shape;666;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7" name="Google Shape;667;p22"/>
          <p:cNvSpPr txBox="1">
            <a:spLocks noGrp="1"/>
          </p:cNvSpPr>
          <p:nvPr>
            <p:ph type="subTitle" idx="1"/>
          </p:nvPr>
        </p:nvSpPr>
        <p:spPr>
          <a:xfrm>
            <a:off x="733638" y="1740900"/>
            <a:ext cx="2100300" cy="100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68" name="Google Shape;668;p22"/>
          <p:cNvSpPr txBox="1">
            <a:spLocks noGrp="1"/>
          </p:cNvSpPr>
          <p:nvPr>
            <p:ph type="subTitle" idx="2"/>
          </p:nvPr>
        </p:nvSpPr>
        <p:spPr>
          <a:xfrm>
            <a:off x="3516593" y="1740900"/>
            <a:ext cx="2100300" cy="100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69" name="Google Shape;669;p22"/>
          <p:cNvSpPr txBox="1">
            <a:spLocks noGrp="1"/>
          </p:cNvSpPr>
          <p:nvPr>
            <p:ph type="subTitle" idx="3"/>
          </p:nvPr>
        </p:nvSpPr>
        <p:spPr>
          <a:xfrm>
            <a:off x="733638" y="3404000"/>
            <a:ext cx="2100300" cy="100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70" name="Google Shape;670;p22"/>
          <p:cNvSpPr txBox="1">
            <a:spLocks noGrp="1"/>
          </p:cNvSpPr>
          <p:nvPr>
            <p:ph type="subTitle" idx="4"/>
          </p:nvPr>
        </p:nvSpPr>
        <p:spPr>
          <a:xfrm>
            <a:off x="3516592" y="3404000"/>
            <a:ext cx="2100300" cy="100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71" name="Google Shape;671;p22"/>
          <p:cNvSpPr txBox="1">
            <a:spLocks noGrp="1"/>
          </p:cNvSpPr>
          <p:nvPr>
            <p:ph type="subTitle" idx="5"/>
          </p:nvPr>
        </p:nvSpPr>
        <p:spPr>
          <a:xfrm>
            <a:off x="6304800" y="1740900"/>
            <a:ext cx="2100300" cy="100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72" name="Google Shape;672;p22"/>
          <p:cNvSpPr txBox="1">
            <a:spLocks noGrp="1"/>
          </p:cNvSpPr>
          <p:nvPr>
            <p:ph type="subTitle" idx="6"/>
          </p:nvPr>
        </p:nvSpPr>
        <p:spPr>
          <a:xfrm>
            <a:off x="6299550" y="3404000"/>
            <a:ext cx="2110800" cy="100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73" name="Google Shape;673;p22"/>
          <p:cNvSpPr txBox="1">
            <a:spLocks noGrp="1"/>
          </p:cNvSpPr>
          <p:nvPr>
            <p:ph type="subTitle" idx="7"/>
          </p:nvPr>
        </p:nvSpPr>
        <p:spPr>
          <a:xfrm>
            <a:off x="733638" y="1444550"/>
            <a:ext cx="2100300" cy="396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400" b="1">
                <a:solidFill>
                  <a:schemeClr val="dk1"/>
                </a:solidFill>
                <a:latin typeface="Archivo"/>
                <a:ea typeface="Archivo"/>
                <a:cs typeface="Archivo"/>
                <a:sym typeface="Archivo"/>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674" name="Google Shape;674;p22"/>
          <p:cNvSpPr txBox="1">
            <a:spLocks noGrp="1"/>
          </p:cNvSpPr>
          <p:nvPr>
            <p:ph type="subTitle" idx="8"/>
          </p:nvPr>
        </p:nvSpPr>
        <p:spPr>
          <a:xfrm>
            <a:off x="3516590" y="1444550"/>
            <a:ext cx="2100300" cy="396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400" b="1">
                <a:solidFill>
                  <a:schemeClr val="dk1"/>
                </a:solidFill>
                <a:latin typeface="Archivo"/>
                <a:ea typeface="Archivo"/>
                <a:cs typeface="Archivo"/>
                <a:sym typeface="Archivo"/>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675" name="Google Shape;675;p22"/>
          <p:cNvSpPr txBox="1">
            <a:spLocks noGrp="1"/>
          </p:cNvSpPr>
          <p:nvPr>
            <p:ph type="subTitle" idx="9"/>
          </p:nvPr>
        </p:nvSpPr>
        <p:spPr>
          <a:xfrm>
            <a:off x="6304800" y="1444550"/>
            <a:ext cx="2100300" cy="396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400" b="1">
                <a:solidFill>
                  <a:schemeClr val="dk1"/>
                </a:solidFill>
                <a:latin typeface="Archivo"/>
                <a:ea typeface="Archivo"/>
                <a:cs typeface="Archivo"/>
                <a:sym typeface="Archivo"/>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676" name="Google Shape;676;p22"/>
          <p:cNvSpPr txBox="1">
            <a:spLocks noGrp="1"/>
          </p:cNvSpPr>
          <p:nvPr>
            <p:ph type="subTitle" idx="13"/>
          </p:nvPr>
        </p:nvSpPr>
        <p:spPr>
          <a:xfrm>
            <a:off x="733638" y="3107650"/>
            <a:ext cx="2100300" cy="396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400" b="1">
                <a:solidFill>
                  <a:schemeClr val="dk1"/>
                </a:solidFill>
                <a:latin typeface="Archivo"/>
                <a:ea typeface="Archivo"/>
                <a:cs typeface="Archivo"/>
                <a:sym typeface="Archivo"/>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677" name="Google Shape;677;p22"/>
          <p:cNvSpPr txBox="1">
            <a:spLocks noGrp="1"/>
          </p:cNvSpPr>
          <p:nvPr>
            <p:ph type="subTitle" idx="14"/>
          </p:nvPr>
        </p:nvSpPr>
        <p:spPr>
          <a:xfrm>
            <a:off x="3516590" y="3107650"/>
            <a:ext cx="2100300" cy="396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400" b="1">
                <a:solidFill>
                  <a:schemeClr val="dk1"/>
                </a:solidFill>
                <a:latin typeface="Archivo"/>
                <a:ea typeface="Archivo"/>
                <a:cs typeface="Archivo"/>
                <a:sym typeface="Archivo"/>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678" name="Google Shape;678;p22"/>
          <p:cNvSpPr txBox="1">
            <a:spLocks noGrp="1"/>
          </p:cNvSpPr>
          <p:nvPr>
            <p:ph type="subTitle" idx="15"/>
          </p:nvPr>
        </p:nvSpPr>
        <p:spPr>
          <a:xfrm>
            <a:off x="6304800" y="3107650"/>
            <a:ext cx="2100300" cy="396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400" b="1">
                <a:solidFill>
                  <a:schemeClr val="dk1"/>
                </a:solidFill>
                <a:latin typeface="Archivo"/>
                <a:ea typeface="Archivo"/>
                <a:cs typeface="Archivo"/>
                <a:sym typeface="Archivo"/>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3">
    <p:spTree>
      <p:nvGrpSpPr>
        <p:cNvPr id="1" name="Shape 929"/>
        <p:cNvGrpSpPr/>
        <p:nvPr/>
      </p:nvGrpSpPr>
      <p:grpSpPr>
        <a:xfrm>
          <a:off x="0" y="0"/>
          <a:ext cx="0" cy="0"/>
          <a:chOff x="0" y="0"/>
          <a:chExt cx="0" cy="0"/>
        </a:xfrm>
      </p:grpSpPr>
      <p:grpSp>
        <p:nvGrpSpPr>
          <p:cNvPr id="930" name="Google Shape;930;p30"/>
          <p:cNvGrpSpPr/>
          <p:nvPr/>
        </p:nvGrpSpPr>
        <p:grpSpPr>
          <a:xfrm>
            <a:off x="-1450" y="-12"/>
            <a:ext cx="9146900" cy="5143529"/>
            <a:chOff x="-1450" y="-12"/>
            <a:chExt cx="9146900" cy="5143529"/>
          </a:xfrm>
        </p:grpSpPr>
        <p:sp>
          <p:nvSpPr>
            <p:cNvPr id="931" name="Google Shape;931;p30"/>
            <p:cNvSpPr/>
            <p:nvPr/>
          </p:nvSpPr>
          <p:spPr>
            <a:xfrm>
              <a:off x="-1450" y="3634398"/>
              <a:ext cx="7998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32" name="Google Shape;932;p30"/>
            <p:cNvSpPr/>
            <p:nvPr/>
          </p:nvSpPr>
          <p:spPr>
            <a:xfrm>
              <a:off x="798192" y="1509492"/>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33" name="Google Shape;933;p30"/>
            <p:cNvSpPr/>
            <p:nvPr/>
          </p:nvSpPr>
          <p:spPr>
            <a:xfrm>
              <a:off x="-1450" y="-12"/>
              <a:ext cx="7998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34" name="Google Shape;934;p30"/>
            <p:cNvSpPr/>
            <p:nvPr/>
          </p:nvSpPr>
          <p:spPr>
            <a:xfrm>
              <a:off x="2685060" y="3635117"/>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35" name="Google Shape;935;p30"/>
            <p:cNvSpPr/>
            <p:nvPr/>
          </p:nvSpPr>
          <p:spPr>
            <a:xfrm>
              <a:off x="4571921" y="1510513"/>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36" name="Google Shape;936;p30"/>
            <p:cNvSpPr/>
            <p:nvPr/>
          </p:nvSpPr>
          <p:spPr>
            <a:xfrm>
              <a:off x="2685060" y="715"/>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37" name="Google Shape;937;p30"/>
            <p:cNvSpPr/>
            <p:nvPr/>
          </p:nvSpPr>
          <p:spPr>
            <a:xfrm>
              <a:off x="6458788" y="3634392"/>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38" name="Google Shape;938;p30"/>
            <p:cNvSpPr/>
            <p:nvPr/>
          </p:nvSpPr>
          <p:spPr>
            <a:xfrm>
              <a:off x="8345650" y="1509983"/>
              <a:ext cx="7998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39" name="Google Shape;939;p30"/>
            <p:cNvSpPr/>
            <p:nvPr/>
          </p:nvSpPr>
          <p:spPr>
            <a:xfrm>
              <a:off x="6458788" y="-10"/>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940" name="Google Shape;940;p30"/>
          <p:cNvGrpSpPr/>
          <p:nvPr/>
        </p:nvGrpSpPr>
        <p:grpSpPr>
          <a:xfrm flipH="1">
            <a:off x="0" y="7"/>
            <a:ext cx="9144000" cy="5143494"/>
            <a:chOff x="0" y="7"/>
            <a:chExt cx="9144000" cy="5143494"/>
          </a:xfrm>
        </p:grpSpPr>
        <p:grpSp>
          <p:nvGrpSpPr>
            <p:cNvPr id="941" name="Google Shape;941;p30"/>
            <p:cNvGrpSpPr/>
            <p:nvPr/>
          </p:nvGrpSpPr>
          <p:grpSpPr>
            <a:xfrm>
              <a:off x="0" y="1049079"/>
              <a:ext cx="276000" cy="870608"/>
              <a:chOff x="8868000" y="2146050"/>
              <a:chExt cx="276000" cy="851450"/>
            </a:xfrm>
          </p:grpSpPr>
          <p:sp>
            <p:nvSpPr>
              <p:cNvPr id="942" name="Google Shape;942;p30"/>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43" name="Google Shape;943;p30"/>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44" name="Google Shape;944;p30"/>
              <p:cNvSpPr/>
              <p:nvPr/>
            </p:nvSpPr>
            <p:spPr>
              <a:xfrm>
                <a:off x="8868000" y="259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945" name="Google Shape;945;p30"/>
            <p:cNvGrpSpPr/>
            <p:nvPr/>
          </p:nvGrpSpPr>
          <p:grpSpPr>
            <a:xfrm>
              <a:off x="8868000" y="4272879"/>
              <a:ext cx="276000" cy="870622"/>
              <a:chOff x="8868000" y="2146050"/>
              <a:chExt cx="276000" cy="851464"/>
            </a:xfrm>
          </p:grpSpPr>
          <p:sp>
            <p:nvSpPr>
              <p:cNvPr id="946" name="Google Shape;946;p30"/>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47" name="Google Shape;947;p30"/>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48" name="Google Shape;948;p30"/>
              <p:cNvSpPr/>
              <p:nvPr/>
            </p:nvSpPr>
            <p:spPr>
              <a:xfrm>
                <a:off x="8868000" y="2727514"/>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949" name="Google Shape;949;p30"/>
            <p:cNvGrpSpPr/>
            <p:nvPr/>
          </p:nvGrpSpPr>
          <p:grpSpPr>
            <a:xfrm rot="-5400000">
              <a:off x="8091825" y="-297271"/>
              <a:ext cx="276000" cy="870557"/>
              <a:chOff x="8868000" y="2146050"/>
              <a:chExt cx="276000" cy="851400"/>
            </a:xfrm>
          </p:grpSpPr>
          <p:sp>
            <p:nvSpPr>
              <p:cNvPr id="950" name="Google Shape;950;p30"/>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51" name="Google Shape;951;p30"/>
              <p:cNvSpPr/>
              <p:nvPr/>
            </p:nvSpPr>
            <p:spPr>
              <a:xfrm>
                <a:off x="8868000" y="2594311"/>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952" name="Google Shape;952;p30"/>
          <p:cNvGrpSpPr/>
          <p:nvPr/>
        </p:nvGrpSpPr>
        <p:grpSpPr>
          <a:xfrm rot="-5400000" flipH="1">
            <a:off x="7284622" y="-91500"/>
            <a:ext cx="295200" cy="679100"/>
            <a:chOff x="7314653" y="1747500"/>
            <a:chExt cx="295200" cy="679100"/>
          </a:xfrm>
        </p:grpSpPr>
        <p:sp>
          <p:nvSpPr>
            <p:cNvPr id="953" name="Google Shape;953;p30"/>
            <p:cNvSpPr/>
            <p:nvPr/>
          </p:nvSpPr>
          <p:spPr>
            <a:xfrm rot="2700000">
              <a:off x="7357884" y="17907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54" name="Google Shape;954;p30"/>
            <p:cNvSpPr/>
            <p:nvPr/>
          </p:nvSpPr>
          <p:spPr>
            <a:xfrm rot="2700000">
              <a:off x="7357884" y="1982575"/>
              <a:ext cx="208738" cy="208950"/>
            </a:xfrm>
            <a:prstGeom prst="halfFrame">
              <a:avLst>
                <a:gd name="adj1" fmla="val 33333"/>
                <a:gd name="adj2" fmla="val 33333"/>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55" name="Google Shape;955;p30"/>
            <p:cNvSpPr/>
            <p:nvPr/>
          </p:nvSpPr>
          <p:spPr>
            <a:xfrm rot="2700000">
              <a:off x="7357884" y="21743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956" name="Google Shape;956;p30"/>
          <p:cNvGrpSpPr/>
          <p:nvPr/>
        </p:nvGrpSpPr>
        <p:grpSpPr>
          <a:xfrm rot="-5400000" flipH="1">
            <a:off x="8345900" y="4445195"/>
            <a:ext cx="321600" cy="799658"/>
            <a:chOff x="552425" y="3981600"/>
            <a:chExt cx="321600" cy="459600"/>
          </a:xfrm>
        </p:grpSpPr>
        <p:cxnSp>
          <p:nvCxnSpPr>
            <p:cNvPr id="957" name="Google Shape;957;p30"/>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958" name="Google Shape;958;p30"/>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959" name="Google Shape;959;p30"/>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960"/>
        <p:cNvGrpSpPr/>
        <p:nvPr/>
      </p:nvGrpSpPr>
      <p:grpSpPr>
        <a:xfrm>
          <a:off x="0" y="0"/>
          <a:ext cx="0" cy="0"/>
          <a:chOff x="0" y="0"/>
          <a:chExt cx="0" cy="0"/>
        </a:xfrm>
      </p:grpSpPr>
      <p:grpSp>
        <p:nvGrpSpPr>
          <p:cNvPr id="961" name="Google Shape;961;p31"/>
          <p:cNvGrpSpPr/>
          <p:nvPr/>
        </p:nvGrpSpPr>
        <p:grpSpPr>
          <a:xfrm>
            <a:off x="-1450" y="-12"/>
            <a:ext cx="9146900" cy="5143529"/>
            <a:chOff x="-1450" y="-12"/>
            <a:chExt cx="9146900" cy="5143529"/>
          </a:xfrm>
        </p:grpSpPr>
        <p:sp>
          <p:nvSpPr>
            <p:cNvPr id="962" name="Google Shape;962;p31"/>
            <p:cNvSpPr/>
            <p:nvPr/>
          </p:nvSpPr>
          <p:spPr>
            <a:xfrm>
              <a:off x="-1450" y="3634398"/>
              <a:ext cx="7998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63" name="Google Shape;963;p31"/>
            <p:cNvSpPr/>
            <p:nvPr/>
          </p:nvSpPr>
          <p:spPr>
            <a:xfrm>
              <a:off x="798192" y="1509492"/>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64" name="Google Shape;964;p31"/>
            <p:cNvSpPr/>
            <p:nvPr/>
          </p:nvSpPr>
          <p:spPr>
            <a:xfrm>
              <a:off x="-1450" y="-12"/>
              <a:ext cx="7998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65" name="Google Shape;965;p31"/>
            <p:cNvSpPr/>
            <p:nvPr/>
          </p:nvSpPr>
          <p:spPr>
            <a:xfrm>
              <a:off x="2685060" y="3635117"/>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66" name="Google Shape;966;p31"/>
            <p:cNvSpPr/>
            <p:nvPr/>
          </p:nvSpPr>
          <p:spPr>
            <a:xfrm>
              <a:off x="4571921" y="1510513"/>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67" name="Google Shape;967;p31"/>
            <p:cNvSpPr/>
            <p:nvPr/>
          </p:nvSpPr>
          <p:spPr>
            <a:xfrm>
              <a:off x="2685060" y="715"/>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68" name="Google Shape;968;p31"/>
            <p:cNvSpPr/>
            <p:nvPr/>
          </p:nvSpPr>
          <p:spPr>
            <a:xfrm>
              <a:off x="6458788" y="3634392"/>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69" name="Google Shape;969;p31"/>
            <p:cNvSpPr/>
            <p:nvPr/>
          </p:nvSpPr>
          <p:spPr>
            <a:xfrm>
              <a:off x="8345650" y="1509983"/>
              <a:ext cx="7998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70" name="Google Shape;970;p31"/>
            <p:cNvSpPr/>
            <p:nvPr/>
          </p:nvSpPr>
          <p:spPr>
            <a:xfrm>
              <a:off x="6458788" y="-10"/>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971" name="Google Shape;971;p31"/>
          <p:cNvGrpSpPr/>
          <p:nvPr/>
        </p:nvGrpSpPr>
        <p:grpSpPr>
          <a:xfrm>
            <a:off x="0" y="4"/>
            <a:ext cx="9144000" cy="5143503"/>
            <a:chOff x="0" y="4"/>
            <a:chExt cx="9144000" cy="5143503"/>
          </a:xfrm>
        </p:grpSpPr>
        <p:grpSp>
          <p:nvGrpSpPr>
            <p:cNvPr id="972" name="Google Shape;972;p31"/>
            <p:cNvGrpSpPr/>
            <p:nvPr/>
          </p:nvGrpSpPr>
          <p:grpSpPr>
            <a:xfrm>
              <a:off x="8868000" y="1056579"/>
              <a:ext cx="276000" cy="870608"/>
              <a:chOff x="8868000" y="2146050"/>
              <a:chExt cx="276000" cy="851450"/>
            </a:xfrm>
          </p:grpSpPr>
          <p:sp>
            <p:nvSpPr>
              <p:cNvPr id="973" name="Google Shape;973;p31"/>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74" name="Google Shape;974;p31"/>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75" name="Google Shape;975;p31"/>
              <p:cNvSpPr/>
              <p:nvPr/>
            </p:nvSpPr>
            <p:spPr>
              <a:xfrm>
                <a:off x="8868000" y="259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976" name="Google Shape;976;p31"/>
            <p:cNvGrpSpPr/>
            <p:nvPr/>
          </p:nvGrpSpPr>
          <p:grpSpPr>
            <a:xfrm>
              <a:off x="0" y="4"/>
              <a:ext cx="276000" cy="870622"/>
              <a:chOff x="8868000" y="2146050"/>
              <a:chExt cx="276000" cy="851464"/>
            </a:xfrm>
          </p:grpSpPr>
          <p:sp>
            <p:nvSpPr>
              <p:cNvPr id="977" name="Google Shape;977;p31"/>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78" name="Google Shape;978;p31"/>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79" name="Google Shape;979;p31"/>
              <p:cNvSpPr/>
              <p:nvPr/>
            </p:nvSpPr>
            <p:spPr>
              <a:xfrm>
                <a:off x="8868000" y="2727514"/>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980" name="Google Shape;980;p31"/>
            <p:cNvGrpSpPr/>
            <p:nvPr/>
          </p:nvGrpSpPr>
          <p:grpSpPr>
            <a:xfrm rot="-5400000">
              <a:off x="6288000" y="4570229"/>
              <a:ext cx="276000" cy="870557"/>
              <a:chOff x="8868000" y="2146050"/>
              <a:chExt cx="276000" cy="851400"/>
            </a:xfrm>
          </p:grpSpPr>
          <p:sp>
            <p:nvSpPr>
              <p:cNvPr id="981" name="Google Shape;981;p31"/>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2" name="Google Shape;982;p31"/>
              <p:cNvSpPr/>
              <p:nvPr/>
            </p:nvSpPr>
            <p:spPr>
              <a:xfrm>
                <a:off x="8868000" y="2594311"/>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983" name="Google Shape;983;p31"/>
          <p:cNvGrpSpPr/>
          <p:nvPr/>
        </p:nvGrpSpPr>
        <p:grpSpPr>
          <a:xfrm rot="5400000">
            <a:off x="515025" y="4460195"/>
            <a:ext cx="321600" cy="799658"/>
            <a:chOff x="552425" y="3981600"/>
            <a:chExt cx="321600" cy="459600"/>
          </a:xfrm>
        </p:grpSpPr>
        <p:cxnSp>
          <p:nvCxnSpPr>
            <p:cNvPr id="984" name="Google Shape;984;p31"/>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985" name="Google Shape;985;p31"/>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986" name="Google Shape;986;p31"/>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grpSp>
        <p:nvGrpSpPr>
          <p:cNvPr id="987" name="Google Shape;987;p31"/>
          <p:cNvGrpSpPr/>
          <p:nvPr/>
        </p:nvGrpSpPr>
        <p:grpSpPr>
          <a:xfrm rot="-5400000">
            <a:off x="8231028" y="-3275"/>
            <a:ext cx="295200" cy="487300"/>
            <a:chOff x="7763828" y="1939300"/>
            <a:chExt cx="295200" cy="487300"/>
          </a:xfrm>
        </p:grpSpPr>
        <p:sp>
          <p:nvSpPr>
            <p:cNvPr id="988" name="Google Shape;988;p31"/>
            <p:cNvSpPr/>
            <p:nvPr/>
          </p:nvSpPr>
          <p:spPr>
            <a:xfrm rot="2700000">
              <a:off x="7807059" y="1982575"/>
              <a:ext cx="208738" cy="208950"/>
            </a:xfrm>
            <a:prstGeom prst="halfFrame">
              <a:avLst>
                <a:gd name="adj1" fmla="val 33333"/>
                <a:gd name="adj2" fmla="val 33333"/>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89" name="Google Shape;989;p31"/>
            <p:cNvSpPr/>
            <p:nvPr/>
          </p:nvSpPr>
          <p:spPr>
            <a:xfrm rot="2700000">
              <a:off x="7807059" y="21743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1"/>
        <p:cNvGrpSpPr/>
        <p:nvPr/>
      </p:nvGrpSpPr>
      <p:grpSpPr>
        <a:xfrm>
          <a:off x="0" y="0"/>
          <a:ext cx="0" cy="0"/>
          <a:chOff x="0" y="0"/>
          <a:chExt cx="0" cy="0"/>
        </a:xfrm>
      </p:grpSpPr>
      <p:grpSp>
        <p:nvGrpSpPr>
          <p:cNvPr id="72" name="Google Shape;72;p4"/>
          <p:cNvGrpSpPr/>
          <p:nvPr/>
        </p:nvGrpSpPr>
        <p:grpSpPr>
          <a:xfrm>
            <a:off x="-1450" y="-12"/>
            <a:ext cx="9146900" cy="5143529"/>
            <a:chOff x="-1450" y="-12"/>
            <a:chExt cx="9146900" cy="5143529"/>
          </a:xfrm>
        </p:grpSpPr>
        <p:sp>
          <p:nvSpPr>
            <p:cNvPr id="73" name="Google Shape;73;p4"/>
            <p:cNvSpPr/>
            <p:nvPr/>
          </p:nvSpPr>
          <p:spPr>
            <a:xfrm>
              <a:off x="-1450" y="3634398"/>
              <a:ext cx="7998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4" name="Google Shape;74;p4"/>
            <p:cNvSpPr/>
            <p:nvPr/>
          </p:nvSpPr>
          <p:spPr>
            <a:xfrm>
              <a:off x="798192" y="1509492"/>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5" name="Google Shape;75;p4"/>
            <p:cNvSpPr/>
            <p:nvPr/>
          </p:nvSpPr>
          <p:spPr>
            <a:xfrm>
              <a:off x="-1450" y="-12"/>
              <a:ext cx="7998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6" name="Google Shape;76;p4"/>
            <p:cNvSpPr/>
            <p:nvPr/>
          </p:nvSpPr>
          <p:spPr>
            <a:xfrm>
              <a:off x="2685060" y="3635117"/>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7" name="Google Shape;77;p4"/>
            <p:cNvSpPr/>
            <p:nvPr/>
          </p:nvSpPr>
          <p:spPr>
            <a:xfrm>
              <a:off x="4571921" y="1510513"/>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8" name="Google Shape;78;p4"/>
            <p:cNvSpPr/>
            <p:nvPr/>
          </p:nvSpPr>
          <p:spPr>
            <a:xfrm>
              <a:off x="2685060" y="715"/>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9" name="Google Shape;79;p4"/>
            <p:cNvSpPr/>
            <p:nvPr/>
          </p:nvSpPr>
          <p:spPr>
            <a:xfrm>
              <a:off x="6458788" y="3634392"/>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0" name="Google Shape;80;p4"/>
            <p:cNvSpPr/>
            <p:nvPr/>
          </p:nvSpPr>
          <p:spPr>
            <a:xfrm>
              <a:off x="8345650" y="1509983"/>
              <a:ext cx="7998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1" name="Google Shape;81;p4"/>
            <p:cNvSpPr/>
            <p:nvPr/>
          </p:nvSpPr>
          <p:spPr>
            <a:xfrm>
              <a:off x="6458788" y="-10"/>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82" name="Google Shape;8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4"/>
          <p:cNvSpPr txBox="1">
            <a:spLocks noGrp="1"/>
          </p:cNvSpPr>
          <p:nvPr>
            <p:ph type="body" idx="1"/>
          </p:nvPr>
        </p:nvSpPr>
        <p:spPr>
          <a:xfrm>
            <a:off x="720000" y="1503025"/>
            <a:ext cx="2697000" cy="1092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84" name="Google Shape;84;p4"/>
          <p:cNvGrpSpPr/>
          <p:nvPr/>
        </p:nvGrpSpPr>
        <p:grpSpPr>
          <a:xfrm>
            <a:off x="5" y="-12"/>
            <a:ext cx="9144004" cy="5143500"/>
            <a:chOff x="5" y="-12"/>
            <a:chExt cx="9144004" cy="5143500"/>
          </a:xfrm>
        </p:grpSpPr>
        <p:grpSp>
          <p:nvGrpSpPr>
            <p:cNvPr id="85" name="Google Shape;85;p4"/>
            <p:cNvGrpSpPr/>
            <p:nvPr/>
          </p:nvGrpSpPr>
          <p:grpSpPr>
            <a:xfrm rot="5400000">
              <a:off x="297309" y="4570185"/>
              <a:ext cx="276000" cy="870608"/>
              <a:chOff x="8868000" y="2146050"/>
              <a:chExt cx="276000" cy="851450"/>
            </a:xfrm>
          </p:grpSpPr>
          <p:sp>
            <p:nvSpPr>
              <p:cNvPr id="86" name="Google Shape;86;p4"/>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7" name="Google Shape;87;p4"/>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8" name="Google Shape;88;p4"/>
              <p:cNvSpPr/>
              <p:nvPr/>
            </p:nvSpPr>
            <p:spPr>
              <a:xfrm>
                <a:off x="8868000" y="259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89" name="Google Shape;89;p4"/>
            <p:cNvGrpSpPr/>
            <p:nvPr/>
          </p:nvGrpSpPr>
          <p:grpSpPr>
            <a:xfrm rot="5400000">
              <a:off x="1680151" y="-297323"/>
              <a:ext cx="276000" cy="870622"/>
              <a:chOff x="8868000" y="2146050"/>
              <a:chExt cx="276000" cy="851464"/>
            </a:xfrm>
          </p:grpSpPr>
          <p:sp>
            <p:nvSpPr>
              <p:cNvPr id="90" name="Google Shape;90;p4"/>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1" name="Google Shape;91;p4"/>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2" name="Google Shape;92;p4"/>
              <p:cNvSpPr/>
              <p:nvPr/>
            </p:nvSpPr>
            <p:spPr>
              <a:xfrm>
                <a:off x="8868000" y="2727514"/>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93" name="Google Shape;93;p4"/>
            <p:cNvGrpSpPr/>
            <p:nvPr/>
          </p:nvGrpSpPr>
          <p:grpSpPr>
            <a:xfrm rot="10800000">
              <a:off x="8868009" y="3171610"/>
              <a:ext cx="276000" cy="870556"/>
              <a:chOff x="8868000" y="2146050"/>
              <a:chExt cx="276000" cy="851400"/>
            </a:xfrm>
          </p:grpSpPr>
          <p:sp>
            <p:nvSpPr>
              <p:cNvPr id="94" name="Google Shape;94;p4"/>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5" name="Google Shape;95;p4"/>
              <p:cNvSpPr/>
              <p:nvPr/>
            </p:nvSpPr>
            <p:spPr>
              <a:xfrm>
                <a:off x="8868000" y="2594311"/>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96" name="Google Shape;96;p4"/>
          <p:cNvGrpSpPr/>
          <p:nvPr/>
        </p:nvGrpSpPr>
        <p:grpSpPr>
          <a:xfrm>
            <a:off x="133775" y="2138070"/>
            <a:ext cx="321600" cy="799658"/>
            <a:chOff x="552425" y="3981600"/>
            <a:chExt cx="321600" cy="459600"/>
          </a:xfrm>
        </p:grpSpPr>
        <p:cxnSp>
          <p:nvCxnSpPr>
            <p:cNvPr id="97" name="Google Shape;97;p4"/>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98" name="Google Shape;98;p4"/>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99" name="Google Shape;99;p4"/>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grpSp>
        <p:nvGrpSpPr>
          <p:cNvPr id="100" name="Google Shape;100;p4"/>
          <p:cNvGrpSpPr/>
          <p:nvPr/>
        </p:nvGrpSpPr>
        <p:grpSpPr>
          <a:xfrm rot="5400000">
            <a:off x="8561066" y="5441"/>
            <a:ext cx="295200" cy="487300"/>
            <a:chOff x="7763828" y="1939300"/>
            <a:chExt cx="295200" cy="487300"/>
          </a:xfrm>
        </p:grpSpPr>
        <p:sp>
          <p:nvSpPr>
            <p:cNvPr id="101" name="Google Shape;101;p4"/>
            <p:cNvSpPr/>
            <p:nvPr/>
          </p:nvSpPr>
          <p:spPr>
            <a:xfrm rot="2700000">
              <a:off x="7807059" y="1982575"/>
              <a:ext cx="208738" cy="208950"/>
            </a:xfrm>
            <a:prstGeom prst="halfFrame">
              <a:avLst>
                <a:gd name="adj1" fmla="val 33333"/>
                <a:gd name="adj2" fmla="val 33333"/>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2" name="Google Shape;102;p4"/>
            <p:cNvSpPr/>
            <p:nvPr/>
          </p:nvSpPr>
          <p:spPr>
            <a:xfrm rot="2700000">
              <a:off x="7807059" y="21743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3"/>
        <p:cNvGrpSpPr/>
        <p:nvPr/>
      </p:nvGrpSpPr>
      <p:grpSpPr>
        <a:xfrm>
          <a:off x="0" y="0"/>
          <a:ext cx="0" cy="0"/>
          <a:chOff x="0" y="0"/>
          <a:chExt cx="0" cy="0"/>
        </a:xfrm>
      </p:grpSpPr>
      <p:grpSp>
        <p:nvGrpSpPr>
          <p:cNvPr id="144" name="Google Shape;144;p6"/>
          <p:cNvGrpSpPr/>
          <p:nvPr/>
        </p:nvGrpSpPr>
        <p:grpSpPr>
          <a:xfrm>
            <a:off x="-1450" y="-12"/>
            <a:ext cx="9146900" cy="5143529"/>
            <a:chOff x="-1450" y="-12"/>
            <a:chExt cx="9146900" cy="5143529"/>
          </a:xfrm>
        </p:grpSpPr>
        <p:sp>
          <p:nvSpPr>
            <p:cNvPr id="145" name="Google Shape;145;p6"/>
            <p:cNvSpPr/>
            <p:nvPr/>
          </p:nvSpPr>
          <p:spPr>
            <a:xfrm>
              <a:off x="-1450" y="3634398"/>
              <a:ext cx="7998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6" name="Google Shape;146;p6"/>
            <p:cNvSpPr/>
            <p:nvPr/>
          </p:nvSpPr>
          <p:spPr>
            <a:xfrm>
              <a:off x="798192" y="1509492"/>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7" name="Google Shape;147;p6"/>
            <p:cNvSpPr/>
            <p:nvPr/>
          </p:nvSpPr>
          <p:spPr>
            <a:xfrm>
              <a:off x="-1450" y="-12"/>
              <a:ext cx="7998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8" name="Google Shape;148;p6"/>
            <p:cNvSpPr/>
            <p:nvPr/>
          </p:nvSpPr>
          <p:spPr>
            <a:xfrm>
              <a:off x="2685060" y="3635117"/>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49" name="Google Shape;149;p6"/>
            <p:cNvSpPr/>
            <p:nvPr/>
          </p:nvSpPr>
          <p:spPr>
            <a:xfrm>
              <a:off x="4571921" y="1510513"/>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0" name="Google Shape;150;p6"/>
            <p:cNvSpPr/>
            <p:nvPr/>
          </p:nvSpPr>
          <p:spPr>
            <a:xfrm>
              <a:off x="2685060" y="715"/>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1" name="Google Shape;151;p6"/>
            <p:cNvSpPr/>
            <p:nvPr/>
          </p:nvSpPr>
          <p:spPr>
            <a:xfrm>
              <a:off x="6458788" y="3634392"/>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2" name="Google Shape;152;p6"/>
            <p:cNvSpPr/>
            <p:nvPr/>
          </p:nvSpPr>
          <p:spPr>
            <a:xfrm>
              <a:off x="8345650" y="1509983"/>
              <a:ext cx="7998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3" name="Google Shape;153;p6"/>
            <p:cNvSpPr/>
            <p:nvPr/>
          </p:nvSpPr>
          <p:spPr>
            <a:xfrm>
              <a:off x="6458788" y="-10"/>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54" name="Google Shape;1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55" name="Google Shape;155;p6"/>
          <p:cNvGrpSpPr/>
          <p:nvPr/>
        </p:nvGrpSpPr>
        <p:grpSpPr>
          <a:xfrm rot="5400000">
            <a:off x="8440225" y="4460620"/>
            <a:ext cx="321600" cy="799658"/>
            <a:chOff x="552425" y="3981600"/>
            <a:chExt cx="321600" cy="459600"/>
          </a:xfrm>
        </p:grpSpPr>
        <p:cxnSp>
          <p:nvCxnSpPr>
            <p:cNvPr id="156" name="Google Shape;156;p6"/>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157" name="Google Shape;157;p6"/>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158" name="Google Shape;158;p6"/>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grpSp>
        <p:nvGrpSpPr>
          <p:cNvPr id="159" name="Google Shape;159;p6"/>
          <p:cNvGrpSpPr/>
          <p:nvPr/>
        </p:nvGrpSpPr>
        <p:grpSpPr>
          <a:xfrm>
            <a:off x="0" y="4"/>
            <a:ext cx="9144000" cy="5143504"/>
            <a:chOff x="0" y="4"/>
            <a:chExt cx="9144000" cy="5143504"/>
          </a:xfrm>
        </p:grpSpPr>
        <p:grpSp>
          <p:nvGrpSpPr>
            <p:cNvPr id="160" name="Google Shape;160;p6"/>
            <p:cNvGrpSpPr/>
            <p:nvPr/>
          </p:nvGrpSpPr>
          <p:grpSpPr>
            <a:xfrm rot="5400000">
              <a:off x="673700" y="4570204"/>
              <a:ext cx="276000" cy="870608"/>
              <a:chOff x="8868000" y="2146050"/>
              <a:chExt cx="276000" cy="851450"/>
            </a:xfrm>
          </p:grpSpPr>
          <p:sp>
            <p:nvSpPr>
              <p:cNvPr id="161" name="Google Shape;161;p6"/>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2" name="Google Shape;162;p6"/>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3" name="Google Shape;163;p6"/>
              <p:cNvSpPr/>
              <p:nvPr/>
            </p:nvSpPr>
            <p:spPr>
              <a:xfrm>
                <a:off x="8868000" y="259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4" name="Google Shape;164;p6"/>
            <p:cNvGrpSpPr/>
            <p:nvPr/>
          </p:nvGrpSpPr>
          <p:grpSpPr>
            <a:xfrm>
              <a:off x="0" y="1769754"/>
              <a:ext cx="276000" cy="870622"/>
              <a:chOff x="8868000" y="2146050"/>
              <a:chExt cx="276000" cy="851464"/>
            </a:xfrm>
          </p:grpSpPr>
          <p:sp>
            <p:nvSpPr>
              <p:cNvPr id="165" name="Google Shape;165;p6"/>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6" name="Google Shape;166;p6"/>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7" name="Google Shape;167;p6"/>
              <p:cNvSpPr/>
              <p:nvPr/>
            </p:nvSpPr>
            <p:spPr>
              <a:xfrm>
                <a:off x="8868000" y="2727514"/>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8" name="Google Shape;168;p6"/>
            <p:cNvGrpSpPr/>
            <p:nvPr/>
          </p:nvGrpSpPr>
          <p:grpSpPr>
            <a:xfrm>
              <a:off x="8868000" y="4"/>
              <a:ext cx="276000" cy="870557"/>
              <a:chOff x="8868000" y="2146050"/>
              <a:chExt cx="276000" cy="851400"/>
            </a:xfrm>
          </p:grpSpPr>
          <p:sp>
            <p:nvSpPr>
              <p:cNvPr id="169" name="Google Shape;169;p6"/>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0" name="Google Shape;170;p6"/>
              <p:cNvSpPr/>
              <p:nvPr/>
            </p:nvSpPr>
            <p:spPr>
              <a:xfrm>
                <a:off x="8868000" y="2594311"/>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71" name="Google Shape;171;p6"/>
          <p:cNvGrpSpPr/>
          <p:nvPr/>
        </p:nvGrpSpPr>
        <p:grpSpPr>
          <a:xfrm>
            <a:off x="339065" y="648150"/>
            <a:ext cx="295200" cy="487300"/>
            <a:chOff x="10242178" y="1939300"/>
            <a:chExt cx="295200" cy="487300"/>
          </a:xfrm>
        </p:grpSpPr>
        <p:sp>
          <p:nvSpPr>
            <p:cNvPr id="172" name="Google Shape;172;p6"/>
            <p:cNvSpPr/>
            <p:nvPr/>
          </p:nvSpPr>
          <p:spPr>
            <a:xfrm rot="2700000">
              <a:off x="10285409" y="19825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3" name="Google Shape;173;p6"/>
            <p:cNvSpPr/>
            <p:nvPr/>
          </p:nvSpPr>
          <p:spPr>
            <a:xfrm rot="2700000">
              <a:off x="10285409" y="2174375"/>
              <a:ext cx="208738" cy="208950"/>
            </a:xfrm>
            <a:prstGeom prst="halfFrame">
              <a:avLst>
                <a:gd name="adj1" fmla="val 33333"/>
                <a:gd name="adj2" fmla="val 33333"/>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74"/>
        <p:cNvGrpSpPr/>
        <p:nvPr/>
      </p:nvGrpSpPr>
      <p:grpSpPr>
        <a:xfrm>
          <a:off x="0" y="0"/>
          <a:ext cx="0" cy="0"/>
          <a:chOff x="0" y="0"/>
          <a:chExt cx="0" cy="0"/>
        </a:xfrm>
      </p:grpSpPr>
      <p:grpSp>
        <p:nvGrpSpPr>
          <p:cNvPr id="175" name="Google Shape;175;p7"/>
          <p:cNvGrpSpPr/>
          <p:nvPr/>
        </p:nvGrpSpPr>
        <p:grpSpPr>
          <a:xfrm>
            <a:off x="-1450" y="-12"/>
            <a:ext cx="9146900" cy="5143529"/>
            <a:chOff x="-1450" y="-12"/>
            <a:chExt cx="9146900" cy="5143529"/>
          </a:xfrm>
        </p:grpSpPr>
        <p:sp>
          <p:nvSpPr>
            <p:cNvPr id="176" name="Google Shape;176;p7"/>
            <p:cNvSpPr/>
            <p:nvPr/>
          </p:nvSpPr>
          <p:spPr>
            <a:xfrm>
              <a:off x="-1450" y="3634398"/>
              <a:ext cx="7998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7" name="Google Shape;177;p7"/>
            <p:cNvSpPr/>
            <p:nvPr/>
          </p:nvSpPr>
          <p:spPr>
            <a:xfrm>
              <a:off x="798192" y="1509492"/>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8" name="Google Shape;178;p7"/>
            <p:cNvSpPr/>
            <p:nvPr/>
          </p:nvSpPr>
          <p:spPr>
            <a:xfrm>
              <a:off x="-1450" y="-12"/>
              <a:ext cx="7998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79" name="Google Shape;179;p7"/>
            <p:cNvSpPr/>
            <p:nvPr/>
          </p:nvSpPr>
          <p:spPr>
            <a:xfrm>
              <a:off x="2685060" y="3635117"/>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0" name="Google Shape;180;p7"/>
            <p:cNvSpPr/>
            <p:nvPr/>
          </p:nvSpPr>
          <p:spPr>
            <a:xfrm>
              <a:off x="4571921" y="1510513"/>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1" name="Google Shape;181;p7"/>
            <p:cNvSpPr/>
            <p:nvPr/>
          </p:nvSpPr>
          <p:spPr>
            <a:xfrm>
              <a:off x="2685060" y="715"/>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2" name="Google Shape;182;p7"/>
            <p:cNvSpPr/>
            <p:nvPr/>
          </p:nvSpPr>
          <p:spPr>
            <a:xfrm>
              <a:off x="6458788" y="3634392"/>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3" name="Google Shape;183;p7"/>
            <p:cNvSpPr/>
            <p:nvPr/>
          </p:nvSpPr>
          <p:spPr>
            <a:xfrm>
              <a:off x="8345650" y="1509983"/>
              <a:ext cx="7998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4" name="Google Shape;184;p7"/>
            <p:cNvSpPr/>
            <p:nvPr/>
          </p:nvSpPr>
          <p:spPr>
            <a:xfrm>
              <a:off x="6458788" y="-10"/>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85" name="Google Shape;185;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6" name="Google Shape;186;p7"/>
          <p:cNvSpPr txBox="1">
            <a:spLocks noGrp="1"/>
          </p:cNvSpPr>
          <p:nvPr>
            <p:ph type="subTitle" idx="1"/>
          </p:nvPr>
        </p:nvSpPr>
        <p:spPr>
          <a:xfrm>
            <a:off x="810725" y="1822400"/>
            <a:ext cx="3644400" cy="175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187" name="Google Shape;187;p7"/>
          <p:cNvSpPr>
            <a:spLocks noGrp="1"/>
          </p:cNvSpPr>
          <p:nvPr>
            <p:ph type="pic" idx="2"/>
          </p:nvPr>
        </p:nvSpPr>
        <p:spPr>
          <a:xfrm>
            <a:off x="5040000" y="1506750"/>
            <a:ext cx="3307500" cy="2386200"/>
          </a:xfrm>
          <a:prstGeom prst="rect">
            <a:avLst/>
          </a:prstGeom>
          <a:noFill/>
          <a:ln>
            <a:noFill/>
          </a:ln>
        </p:spPr>
      </p:sp>
      <p:grpSp>
        <p:nvGrpSpPr>
          <p:cNvPr id="188" name="Google Shape;188;p7"/>
          <p:cNvGrpSpPr/>
          <p:nvPr/>
        </p:nvGrpSpPr>
        <p:grpSpPr>
          <a:xfrm>
            <a:off x="0" y="951779"/>
            <a:ext cx="9144000" cy="4191733"/>
            <a:chOff x="0" y="951779"/>
            <a:chExt cx="9144000" cy="4191733"/>
          </a:xfrm>
        </p:grpSpPr>
        <p:grpSp>
          <p:nvGrpSpPr>
            <p:cNvPr id="189" name="Google Shape;189;p7"/>
            <p:cNvGrpSpPr/>
            <p:nvPr/>
          </p:nvGrpSpPr>
          <p:grpSpPr>
            <a:xfrm>
              <a:off x="0" y="4272904"/>
              <a:ext cx="276000" cy="870608"/>
              <a:chOff x="8868000" y="2146050"/>
              <a:chExt cx="276000" cy="851450"/>
            </a:xfrm>
          </p:grpSpPr>
          <p:sp>
            <p:nvSpPr>
              <p:cNvPr id="190" name="Google Shape;190;p7"/>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1" name="Google Shape;191;p7"/>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2" name="Google Shape;192;p7"/>
              <p:cNvSpPr/>
              <p:nvPr/>
            </p:nvSpPr>
            <p:spPr>
              <a:xfrm>
                <a:off x="8868000" y="259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93" name="Google Shape;193;p7"/>
            <p:cNvGrpSpPr/>
            <p:nvPr/>
          </p:nvGrpSpPr>
          <p:grpSpPr>
            <a:xfrm>
              <a:off x="8868000" y="951779"/>
              <a:ext cx="276000" cy="870622"/>
              <a:chOff x="8868000" y="2146050"/>
              <a:chExt cx="276000" cy="851464"/>
            </a:xfrm>
          </p:grpSpPr>
          <p:sp>
            <p:nvSpPr>
              <p:cNvPr id="194" name="Google Shape;194;p7"/>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5" name="Google Shape;195;p7"/>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6" name="Google Shape;196;p7"/>
              <p:cNvSpPr/>
              <p:nvPr/>
            </p:nvSpPr>
            <p:spPr>
              <a:xfrm>
                <a:off x="8868000" y="2727514"/>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97" name="Google Shape;197;p7"/>
            <p:cNvGrpSpPr/>
            <p:nvPr/>
          </p:nvGrpSpPr>
          <p:grpSpPr>
            <a:xfrm rot="5400000">
              <a:off x="6246825" y="4570229"/>
              <a:ext cx="276000" cy="870557"/>
              <a:chOff x="8868000" y="2146050"/>
              <a:chExt cx="276000" cy="851400"/>
            </a:xfrm>
          </p:grpSpPr>
          <p:sp>
            <p:nvSpPr>
              <p:cNvPr id="198" name="Google Shape;198;p7"/>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9" name="Google Shape;199;p7"/>
              <p:cNvSpPr/>
              <p:nvPr/>
            </p:nvSpPr>
            <p:spPr>
              <a:xfrm>
                <a:off x="8868000" y="2594311"/>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200" name="Google Shape;200;p7"/>
          <p:cNvGrpSpPr/>
          <p:nvPr/>
        </p:nvGrpSpPr>
        <p:grpSpPr>
          <a:xfrm>
            <a:off x="169978" y="2360350"/>
            <a:ext cx="8876525" cy="2538850"/>
            <a:chOff x="169978" y="2360350"/>
            <a:chExt cx="8876525" cy="2538850"/>
          </a:xfrm>
        </p:grpSpPr>
        <p:grpSp>
          <p:nvGrpSpPr>
            <p:cNvPr id="201" name="Google Shape;201;p7"/>
            <p:cNvGrpSpPr/>
            <p:nvPr/>
          </p:nvGrpSpPr>
          <p:grpSpPr>
            <a:xfrm rot="-5400000">
              <a:off x="8655253" y="4507950"/>
              <a:ext cx="295200" cy="487300"/>
              <a:chOff x="7763828" y="1939300"/>
              <a:chExt cx="295200" cy="487300"/>
            </a:xfrm>
          </p:grpSpPr>
          <p:sp>
            <p:nvSpPr>
              <p:cNvPr id="202" name="Google Shape;202;p7"/>
              <p:cNvSpPr/>
              <p:nvPr/>
            </p:nvSpPr>
            <p:spPr>
              <a:xfrm rot="2700000">
                <a:off x="7807059" y="1982575"/>
                <a:ext cx="208738" cy="208950"/>
              </a:xfrm>
              <a:prstGeom prst="halfFrame">
                <a:avLst>
                  <a:gd name="adj1" fmla="val 33333"/>
                  <a:gd name="adj2" fmla="val 33333"/>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3" name="Google Shape;203;p7"/>
              <p:cNvSpPr/>
              <p:nvPr/>
            </p:nvSpPr>
            <p:spPr>
              <a:xfrm rot="2700000">
                <a:off x="7807059" y="21743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04" name="Google Shape;204;p7"/>
            <p:cNvGrpSpPr/>
            <p:nvPr/>
          </p:nvGrpSpPr>
          <p:grpSpPr>
            <a:xfrm>
              <a:off x="169978" y="2360350"/>
              <a:ext cx="295200" cy="679100"/>
              <a:chOff x="7314653" y="1747500"/>
              <a:chExt cx="295200" cy="679100"/>
            </a:xfrm>
          </p:grpSpPr>
          <p:sp>
            <p:nvSpPr>
              <p:cNvPr id="205" name="Google Shape;205;p7"/>
              <p:cNvSpPr/>
              <p:nvPr/>
            </p:nvSpPr>
            <p:spPr>
              <a:xfrm rot="2700000">
                <a:off x="7357884" y="17907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6" name="Google Shape;206;p7"/>
              <p:cNvSpPr/>
              <p:nvPr/>
            </p:nvSpPr>
            <p:spPr>
              <a:xfrm rot="2700000">
                <a:off x="7357884" y="1982575"/>
                <a:ext cx="208738" cy="208950"/>
              </a:xfrm>
              <a:prstGeom prst="halfFrame">
                <a:avLst>
                  <a:gd name="adj1" fmla="val 33333"/>
                  <a:gd name="adj2" fmla="val 33333"/>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7" name="Google Shape;207;p7"/>
              <p:cNvSpPr/>
              <p:nvPr/>
            </p:nvSpPr>
            <p:spPr>
              <a:xfrm rot="2700000">
                <a:off x="7357884" y="21743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208" name="Google Shape;208;p7"/>
          <p:cNvGrpSpPr/>
          <p:nvPr/>
        </p:nvGrpSpPr>
        <p:grpSpPr>
          <a:xfrm rot="5400000">
            <a:off x="409000" y="-115605"/>
            <a:ext cx="321600" cy="799658"/>
            <a:chOff x="552425" y="3981600"/>
            <a:chExt cx="321600" cy="459600"/>
          </a:xfrm>
        </p:grpSpPr>
        <p:cxnSp>
          <p:nvCxnSpPr>
            <p:cNvPr id="209" name="Google Shape;209;p7"/>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210" name="Google Shape;210;p7"/>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211" name="Google Shape;211;p7"/>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5"/>
        <p:cNvGrpSpPr/>
        <p:nvPr/>
      </p:nvGrpSpPr>
      <p:grpSpPr>
        <a:xfrm>
          <a:off x="0" y="0"/>
          <a:ext cx="0" cy="0"/>
          <a:chOff x="0" y="0"/>
          <a:chExt cx="0" cy="0"/>
        </a:xfrm>
      </p:grpSpPr>
      <p:sp>
        <p:nvSpPr>
          <p:cNvPr id="266" name="Google Shape;266;p10"/>
          <p:cNvSpPr>
            <a:spLocks noGrp="1"/>
          </p:cNvSpPr>
          <p:nvPr>
            <p:ph type="pic" idx="2"/>
          </p:nvPr>
        </p:nvSpPr>
        <p:spPr>
          <a:xfrm>
            <a:off x="0" y="0"/>
            <a:ext cx="9144000" cy="5143500"/>
          </a:xfrm>
          <a:prstGeom prst="rect">
            <a:avLst/>
          </a:prstGeom>
          <a:noFill/>
          <a:ln>
            <a:noFill/>
          </a:ln>
        </p:spPr>
      </p:sp>
      <p:sp>
        <p:nvSpPr>
          <p:cNvPr id="267" name="Google Shape;267;p10"/>
          <p:cNvSpPr txBox="1">
            <a:spLocks noGrp="1"/>
          </p:cNvSpPr>
          <p:nvPr>
            <p:ph type="title"/>
          </p:nvPr>
        </p:nvSpPr>
        <p:spPr>
          <a:xfrm>
            <a:off x="720000" y="539500"/>
            <a:ext cx="7704000" cy="6276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0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03"/>
        <p:cNvGrpSpPr/>
        <p:nvPr/>
      </p:nvGrpSpPr>
      <p:grpSpPr>
        <a:xfrm>
          <a:off x="0" y="0"/>
          <a:ext cx="0" cy="0"/>
          <a:chOff x="0" y="0"/>
          <a:chExt cx="0" cy="0"/>
        </a:xfrm>
      </p:grpSpPr>
      <p:grpSp>
        <p:nvGrpSpPr>
          <p:cNvPr id="304" name="Google Shape;304;p13"/>
          <p:cNvGrpSpPr/>
          <p:nvPr/>
        </p:nvGrpSpPr>
        <p:grpSpPr>
          <a:xfrm>
            <a:off x="-1450" y="-12"/>
            <a:ext cx="9146900" cy="5143529"/>
            <a:chOff x="-1450" y="-12"/>
            <a:chExt cx="9146900" cy="5143529"/>
          </a:xfrm>
        </p:grpSpPr>
        <p:sp>
          <p:nvSpPr>
            <p:cNvPr id="305" name="Google Shape;305;p13"/>
            <p:cNvSpPr/>
            <p:nvPr/>
          </p:nvSpPr>
          <p:spPr>
            <a:xfrm>
              <a:off x="-1450" y="3634398"/>
              <a:ext cx="7998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06" name="Google Shape;306;p13"/>
            <p:cNvSpPr/>
            <p:nvPr/>
          </p:nvSpPr>
          <p:spPr>
            <a:xfrm>
              <a:off x="798192" y="1509492"/>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07" name="Google Shape;307;p13"/>
            <p:cNvSpPr/>
            <p:nvPr/>
          </p:nvSpPr>
          <p:spPr>
            <a:xfrm>
              <a:off x="-1450" y="-12"/>
              <a:ext cx="7998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08" name="Google Shape;308;p13"/>
            <p:cNvSpPr/>
            <p:nvPr/>
          </p:nvSpPr>
          <p:spPr>
            <a:xfrm>
              <a:off x="2685060" y="3635117"/>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09" name="Google Shape;309;p13"/>
            <p:cNvSpPr/>
            <p:nvPr/>
          </p:nvSpPr>
          <p:spPr>
            <a:xfrm>
              <a:off x="4571921" y="1510513"/>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0" name="Google Shape;310;p13"/>
            <p:cNvSpPr/>
            <p:nvPr/>
          </p:nvSpPr>
          <p:spPr>
            <a:xfrm>
              <a:off x="2685060" y="715"/>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1" name="Google Shape;311;p13"/>
            <p:cNvSpPr/>
            <p:nvPr/>
          </p:nvSpPr>
          <p:spPr>
            <a:xfrm>
              <a:off x="6458788" y="3634392"/>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2" name="Google Shape;312;p13"/>
            <p:cNvSpPr/>
            <p:nvPr/>
          </p:nvSpPr>
          <p:spPr>
            <a:xfrm>
              <a:off x="8345650" y="1509983"/>
              <a:ext cx="7998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13" name="Google Shape;313;p13"/>
            <p:cNvSpPr/>
            <p:nvPr/>
          </p:nvSpPr>
          <p:spPr>
            <a:xfrm>
              <a:off x="6458788" y="-10"/>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314" name="Google Shape;31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5" name="Google Shape;315;p13"/>
          <p:cNvSpPr txBox="1">
            <a:spLocks noGrp="1"/>
          </p:cNvSpPr>
          <p:nvPr>
            <p:ph type="title" idx="2" hasCustomPrompt="1"/>
          </p:nvPr>
        </p:nvSpPr>
        <p:spPr>
          <a:xfrm>
            <a:off x="1938657" y="1452600"/>
            <a:ext cx="21123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6" name="Google Shape;316;p13"/>
          <p:cNvSpPr txBox="1">
            <a:spLocks noGrp="1"/>
          </p:cNvSpPr>
          <p:nvPr>
            <p:ph type="title" idx="3" hasCustomPrompt="1"/>
          </p:nvPr>
        </p:nvSpPr>
        <p:spPr>
          <a:xfrm>
            <a:off x="5093043" y="1452609"/>
            <a:ext cx="21123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7" name="Google Shape;317;p13"/>
          <p:cNvSpPr txBox="1">
            <a:spLocks noGrp="1"/>
          </p:cNvSpPr>
          <p:nvPr>
            <p:ph type="title" idx="4" hasCustomPrompt="1"/>
          </p:nvPr>
        </p:nvSpPr>
        <p:spPr>
          <a:xfrm>
            <a:off x="1938507" y="2551317"/>
            <a:ext cx="21126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8" name="Google Shape;318;p13"/>
          <p:cNvSpPr txBox="1">
            <a:spLocks noGrp="1"/>
          </p:cNvSpPr>
          <p:nvPr>
            <p:ph type="title" idx="5" hasCustomPrompt="1"/>
          </p:nvPr>
        </p:nvSpPr>
        <p:spPr>
          <a:xfrm>
            <a:off x="5092893" y="2551326"/>
            <a:ext cx="21126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9" name="Google Shape;319;p13"/>
          <p:cNvSpPr txBox="1">
            <a:spLocks noGrp="1"/>
          </p:cNvSpPr>
          <p:nvPr>
            <p:ph type="title" idx="6" hasCustomPrompt="1"/>
          </p:nvPr>
        </p:nvSpPr>
        <p:spPr>
          <a:xfrm>
            <a:off x="1938507" y="3650039"/>
            <a:ext cx="21126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20" name="Google Shape;320;p13"/>
          <p:cNvSpPr txBox="1">
            <a:spLocks noGrp="1"/>
          </p:cNvSpPr>
          <p:nvPr>
            <p:ph type="title" idx="7" hasCustomPrompt="1"/>
          </p:nvPr>
        </p:nvSpPr>
        <p:spPr>
          <a:xfrm>
            <a:off x="5092893" y="3650044"/>
            <a:ext cx="2112600" cy="4476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21" name="Google Shape;321;p13"/>
          <p:cNvSpPr txBox="1">
            <a:spLocks noGrp="1"/>
          </p:cNvSpPr>
          <p:nvPr>
            <p:ph type="subTitle" idx="1"/>
          </p:nvPr>
        </p:nvSpPr>
        <p:spPr>
          <a:xfrm>
            <a:off x="1938657" y="1921672"/>
            <a:ext cx="21123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2" name="Google Shape;322;p13"/>
          <p:cNvSpPr txBox="1">
            <a:spLocks noGrp="1"/>
          </p:cNvSpPr>
          <p:nvPr>
            <p:ph type="subTitle" idx="8"/>
          </p:nvPr>
        </p:nvSpPr>
        <p:spPr>
          <a:xfrm>
            <a:off x="1938507" y="3020406"/>
            <a:ext cx="21126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3" name="Google Shape;323;p13"/>
          <p:cNvSpPr txBox="1">
            <a:spLocks noGrp="1"/>
          </p:cNvSpPr>
          <p:nvPr>
            <p:ph type="subTitle" idx="9"/>
          </p:nvPr>
        </p:nvSpPr>
        <p:spPr>
          <a:xfrm>
            <a:off x="1938507" y="4119128"/>
            <a:ext cx="21126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4" name="Google Shape;324;p13"/>
          <p:cNvSpPr txBox="1">
            <a:spLocks noGrp="1"/>
          </p:cNvSpPr>
          <p:nvPr>
            <p:ph type="subTitle" idx="13"/>
          </p:nvPr>
        </p:nvSpPr>
        <p:spPr>
          <a:xfrm>
            <a:off x="5093043" y="1921756"/>
            <a:ext cx="21123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5" name="Google Shape;325;p13"/>
          <p:cNvSpPr txBox="1">
            <a:spLocks noGrp="1"/>
          </p:cNvSpPr>
          <p:nvPr>
            <p:ph type="subTitle" idx="14"/>
          </p:nvPr>
        </p:nvSpPr>
        <p:spPr>
          <a:xfrm>
            <a:off x="5092893" y="3020478"/>
            <a:ext cx="21126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6" name="Google Shape;326;p13"/>
          <p:cNvSpPr txBox="1">
            <a:spLocks noGrp="1"/>
          </p:cNvSpPr>
          <p:nvPr>
            <p:ph type="subTitle" idx="15"/>
          </p:nvPr>
        </p:nvSpPr>
        <p:spPr>
          <a:xfrm>
            <a:off x="5092893" y="4119200"/>
            <a:ext cx="21126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Archivo"/>
                <a:ea typeface="Archivo"/>
                <a:cs typeface="Archivo"/>
                <a:sym typeface="Archiv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327" name="Google Shape;327;p13"/>
          <p:cNvGrpSpPr/>
          <p:nvPr/>
        </p:nvGrpSpPr>
        <p:grpSpPr>
          <a:xfrm>
            <a:off x="0" y="-10"/>
            <a:ext cx="8866086" cy="5143500"/>
            <a:chOff x="0" y="-10"/>
            <a:chExt cx="8866086" cy="5143500"/>
          </a:xfrm>
        </p:grpSpPr>
        <p:grpSp>
          <p:nvGrpSpPr>
            <p:cNvPr id="328" name="Google Shape;328;p13"/>
            <p:cNvGrpSpPr/>
            <p:nvPr/>
          </p:nvGrpSpPr>
          <p:grpSpPr>
            <a:xfrm rot="5400000">
              <a:off x="8292782" y="4570186"/>
              <a:ext cx="276000" cy="870608"/>
              <a:chOff x="8868000" y="2146050"/>
              <a:chExt cx="276000" cy="851450"/>
            </a:xfrm>
          </p:grpSpPr>
          <p:sp>
            <p:nvSpPr>
              <p:cNvPr id="329" name="Google Shape;329;p13"/>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30" name="Google Shape;330;p13"/>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31" name="Google Shape;331;p13"/>
              <p:cNvSpPr/>
              <p:nvPr/>
            </p:nvSpPr>
            <p:spPr>
              <a:xfrm>
                <a:off x="8868000" y="259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332" name="Google Shape;332;p13"/>
            <p:cNvGrpSpPr/>
            <p:nvPr/>
          </p:nvGrpSpPr>
          <p:grpSpPr>
            <a:xfrm rot="10800000">
              <a:off x="0" y="3409129"/>
              <a:ext cx="276000" cy="870622"/>
              <a:chOff x="8868000" y="2146050"/>
              <a:chExt cx="276000" cy="851464"/>
            </a:xfrm>
          </p:grpSpPr>
          <p:sp>
            <p:nvSpPr>
              <p:cNvPr id="333" name="Google Shape;333;p13"/>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34" name="Google Shape;334;p13"/>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35" name="Google Shape;335;p13"/>
              <p:cNvSpPr/>
              <p:nvPr/>
            </p:nvSpPr>
            <p:spPr>
              <a:xfrm>
                <a:off x="8868000" y="2727514"/>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336" name="Google Shape;336;p13"/>
            <p:cNvGrpSpPr/>
            <p:nvPr/>
          </p:nvGrpSpPr>
          <p:grpSpPr>
            <a:xfrm rot="5400000">
              <a:off x="1597508" y="-297288"/>
              <a:ext cx="276000" cy="870557"/>
              <a:chOff x="8868000" y="2146050"/>
              <a:chExt cx="276000" cy="851400"/>
            </a:xfrm>
          </p:grpSpPr>
          <p:sp>
            <p:nvSpPr>
              <p:cNvPr id="337" name="Google Shape;337;p13"/>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38" name="Google Shape;338;p13"/>
              <p:cNvSpPr/>
              <p:nvPr/>
            </p:nvSpPr>
            <p:spPr>
              <a:xfrm>
                <a:off x="8868000" y="2594311"/>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482"/>
        <p:cNvGrpSpPr/>
        <p:nvPr/>
      </p:nvGrpSpPr>
      <p:grpSpPr>
        <a:xfrm>
          <a:off x="0" y="0"/>
          <a:ext cx="0" cy="0"/>
          <a:chOff x="0" y="0"/>
          <a:chExt cx="0" cy="0"/>
        </a:xfrm>
      </p:grpSpPr>
      <p:grpSp>
        <p:nvGrpSpPr>
          <p:cNvPr id="483" name="Google Shape;483;p18"/>
          <p:cNvGrpSpPr/>
          <p:nvPr/>
        </p:nvGrpSpPr>
        <p:grpSpPr>
          <a:xfrm>
            <a:off x="-1450" y="-12"/>
            <a:ext cx="9146900" cy="5143529"/>
            <a:chOff x="-1450" y="-12"/>
            <a:chExt cx="9146900" cy="5143529"/>
          </a:xfrm>
        </p:grpSpPr>
        <p:sp>
          <p:nvSpPr>
            <p:cNvPr id="484" name="Google Shape;484;p18"/>
            <p:cNvSpPr/>
            <p:nvPr/>
          </p:nvSpPr>
          <p:spPr>
            <a:xfrm>
              <a:off x="-1450" y="3634398"/>
              <a:ext cx="7998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5" name="Google Shape;485;p18"/>
            <p:cNvSpPr/>
            <p:nvPr/>
          </p:nvSpPr>
          <p:spPr>
            <a:xfrm>
              <a:off x="798192" y="1509492"/>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6" name="Google Shape;486;p18"/>
            <p:cNvSpPr/>
            <p:nvPr/>
          </p:nvSpPr>
          <p:spPr>
            <a:xfrm>
              <a:off x="-1450" y="-12"/>
              <a:ext cx="7998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7" name="Google Shape;487;p18"/>
            <p:cNvSpPr/>
            <p:nvPr/>
          </p:nvSpPr>
          <p:spPr>
            <a:xfrm>
              <a:off x="2685060" y="3635117"/>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8" name="Google Shape;488;p18"/>
            <p:cNvSpPr/>
            <p:nvPr/>
          </p:nvSpPr>
          <p:spPr>
            <a:xfrm>
              <a:off x="4571921" y="1510513"/>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9" name="Google Shape;489;p18"/>
            <p:cNvSpPr/>
            <p:nvPr/>
          </p:nvSpPr>
          <p:spPr>
            <a:xfrm>
              <a:off x="2685060" y="715"/>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90" name="Google Shape;490;p18"/>
            <p:cNvSpPr/>
            <p:nvPr/>
          </p:nvSpPr>
          <p:spPr>
            <a:xfrm>
              <a:off x="6458788" y="3634392"/>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91" name="Google Shape;491;p18"/>
            <p:cNvSpPr/>
            <p:nvPr/>
          </p:nvSpPr>
          <p:spPr>
            <a:xfrm>
              <a:off x="8345650" y="1509983"/>
              <a:ext cx="7998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92" name="Google Shape;492;p18"/>
            <p:cNvSpPr/>
            <p:nvPr/>
          </p:nvSpPr>
          <p:spPr>
            <a:xfrm>
              <a:off x="6458788" y="-10"/>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493" name="Google Shape;49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4" name="Google Shape;494;p18"/>
          <p:cNvSpPr txBox="1">
            <a:spLocks noGrp="1"/>
          </p:cNvSpPr>
          <p:nvPr>
            <p:ph type="subTitle" idx="1"/>
          </p:nvPr>
        </p:nvSpPr>
        <p:spPr>
          <a:xfrm>
            <a:off x="4852926" y="2900025"/>
            <a:ext cx="3202800" cy="125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5" name="Google Shape;495;p18"/>
          <p:cNvSpPr txBox="1">
            <a:spLocks noGrp="1"/>
          </p:cNvSpPr>
          <p:nvPr>
            <p:ph type="subTitle" idx="2"/>
          </p:nvPr>
        </p:nvSpPr>
        <p:spPr>
          <a:xfrm>
            <a:off x="1088274" y="2900025"/>
            <a:ext cx="3202800" cy="125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6" name="Google Shape;496;p18"/>
          <p:cNvSpPr txBox="1">
            <a:spLocks noGrp="1"/>
          </p:cNvSpPr>
          <p:nvPr>
            <p:ph type="subTitle" idx="3"/>
          </p:nvPr>
        </p:nvSpPr>
        <p:spPr>
          <a:xfrm>
            <a:off x="1088274" y="2341125"/>
            <a:ext cx="32028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97" name="Google Shape;497;p18"/>
          <p:cNvSpPr txBox="1">
            <a:spLocks noGrp="1"/>
          </p:cNvSpPr>
          <p:nvPr>
            <p:ph type="subTitle" idx="4"/>
          </p:nvPr>
        </p:nvSpPr>
        <p:spPr>
          <a:xfrm>
            <a:off x="4852926" y="2341125"/>
            <a:ext cx="32028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498" name="Google Shape;498;p18"/>
          <p:cNvGrpSpPr/>
          <p:nvPr/>
        </p:nvGrpSpPr>
        <p:grpSpPr>
          <a:xfrm>
            <a:off x="245775" y="2171920"/>
            <a:ext cx="5688229" cy="2825654"/>
            <a:chOff x="245775" y="2171920"/>
            <a:chExt cx="5688229" cy="2825654"/>
          </a:xfrm>
        </p:grpSpPr>
        <p:grpSp>
          <p:nvGrpSpPr>
            <p:cNvPr id="499" name="Google Shape;499;p18"/>
            <p:cNvGrpSpPr/>
            <p:nvPr/>
          </p:nvGrpSpPr>
          <p:grpSpPr>
            <a:xfrm rot="5400000">
              <a:off x="5373375" y="4436945"/>
              <a:ext cx="321600" cy="799658"/>
              <a:chOff x="552425" y="3981600"/>
              <a:chExt cx="321600" cy="459600"/>
            </a:xfrm>
          </p:grpSpPr>
          <p:cxnSp>
            <p:nvCxnSpPr>
              <p:cNvPr id="500" name="Google Shape;500;p18"/>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501" name="Google Shape;501;p18"/>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502" name="Google Shape;502;p18"/>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grpSp>
          <p:nvGrpSpPr>
            <p:cNvPr id="503" name="Google Shape;503;p18"/>
            <p:cNvGrpSpPr/>
            <p:nvPr/>
          </p:nvGrpSpPr>
          <p:grpSpPr>
            <a:xfrm>
              <a:off x="245775" y="2171920"/>
              <a:ext cx="321600" cy="799658"/>
              <a:chOff x="552425" y="3981600"/>
              <a:chExt cx="321600" cy="459600"/>
            </a:xfrm>
          </p:grpSpPr>
          <p:cxnSp>
            <p:nvCxnSpPr>
              <p:cNvPr id="504" name="Google Shape;504;p18"/>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8"/>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506" name="Google Shape;506;p18"/>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grpSp>
      <p:grpSp>
        <p:nvGrpSpPr>
          <p:cNvPr id="507" name="Google Shape;507;p18"/>
          <p:cNvGrpSpPr/>
          <p:nvPr/>
        </p:nvGrpSpPr>
        <p:grpSpPr>
          <a:xfrm>
            <a:off x="337664" y="8"/>
            <a:ext cx="8806336" cy="5143495"/>
            <a:chOff x="337664" y="8"/>
            <a:chExt cx="8806336" cy="5143495"/>
          </a:xfrm>
        </p:grpSpPr>
        <p:grpSp>
          <p:nvGrpSpPr>
            <p:cNvPr id="508" name="Google Shape;508;p18"/>
            <p:cNvGrpSpPr/>
            <p:nvPr/>
          </p:nvGrpSpPr>
          <p:grpSpPr>
            <a:xfrm rot="-5400000">
              <a:off x="5214525" y="-297296"/>
              <a:ext cx="276000" cy="870608"/>
              <a:chOff x="8868000" y="2146050"/>
              <a:chExt cx="276000" cy="851450"/>
            </a:xfrm>
          </p:grpSpPr>
          <p:sp>
            <p:nvSpPr>
              <p:cNvPr id="509" name="Google Shape;509;p18"/>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0" name="Google Shape;510;p18"/>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1" name="Google Shape;511;p18"/>
              <p:cNvSpPr/>
              <p:nvPr/>
            </p:nvSpPr>
            <p:spPr>
              <a:xfrm>
                <a:off x="8868000" y="259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512" name="Google Shape;512;p18"/>
            <p:cNvGrpSpPr/>
            <p:nvPr/>
          </p:nvGrpSpPr>
          <p:grpSpPr>
            <a:xfrm rot="5400000">
              <a:off x="634975" y="4570191"/>
              <a:ext cx="276000" cy="870622"/>
              <a:chOff x="8868000" y="2146050"/>
              <a:chExt cx="276000" cy="851464"/>
            </a:xfrm>
          </p:grpSpPr>
          <p:sp>
            <p:nvSpPr>
              <p:cNvPr id="513" name="Google Shape;513;p18"/>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4" name="Google Shape;514;p18"/>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5" name="Google Shape;515;p18"/>
              <p:cNvSpPr/>
              <p:nvPr/>
            </p:nvSpPr>
            <p:spPr>
              <a:xfrm>
                <a:off x="8868000" y="2727514"/>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516" name="Google Shape;516;p18"/>
            <p:cNvGrpSpPr/>
            <p:nvPr/>
          </p:nvGrpSpPr>
          <p:grpSpPr>
            <a:xfrm>
              <a:off x="8868000" y="3204704"/>
              <a:ext cx="276000" cy="870557"/>
              <a:chOff x="8868000" y="2146050"/>
              <a:chExt cx="276000" cy="851400"/>
            </a:xfrm>
          </p:grpSpPr>
          <p:sp>
            <p:nvSpPr>
              <p:cNvPr id="517" name="Google Shape;517;p18"/>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8" name="Google Shape;518;p18"/>
              <p:cNvSpPr/>
              <p:nvPr/>
            </p:nvSpPr>
            <p:spPr>
              <a:xfrm>
                <a:off x="8868000" y="2594311"/>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519" name="Google Shape;519;p18"/>
          <p:cNvGrpSpPr/>
          <p:nvPr/>
        </p:nvGrpSpPr>
        <p:grpSpPr>
          <a:xfrm>
            <a:off x="8636853" y="445025"/>
            <a:ext cx="295200" cy="679100"/>
            <a:chOff x="7314653" y="1747500"/>
            <a:chExt cx="295200" cy="679100"/>
          </a:xfrm>
        </p:grpSpPr>
        <p:sp>
          <p:nvSpPr>
            <p:cNvPr id="520" name="Google Shape;520;p18"/>
            <p:cNvSpPr/>
            <p:nvPr/>
          </p:nvSpPr>
          <p:spPr>
            <a:xfrm rot="2700000">
              <a:off x="7357884" y="17907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1" name="Google Shape;521;p18"/>
            <p:cNvSpPr/>
            <p:nvPr/>
          </p:nvSpPr>
          <p:spPr>
            <a:xfrm rot="2700000">
              <a:off x="7357884" y="1982575"/>
              <a:ext cx="208738" cy="208950"/>
            </a:xfrm>
            <a:prstGeom prst="halfFrame">
              <a:avLst>
                <a:gd name="adj1" fmla="val 33333"/>
                <a:gd name="adj2" fmla="val 33333"/>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2" name="Google Shape;522;p18"/>
            <p:cNvSpPr/>
            <p:nvPr/>
          </p:nvSpPr>
          <p:spPr>
            <a:xfrm rot="2700000">
              <a:off x="7357884" y="21743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523"/>
        <p:cNvGrpSpPr/>
        <p:nvPr/>
      </p:nvGrpSpPr>
      <p:grpSpPr>
        <a:xfrm>
          <a:off x="0" y="0"/>
          <a:ext cx="0" cy="0"/>
          <a:chOff x="0" y="0"/>
          <a:chExt cx="0" cy="0"/>
        </a:xfrm>
      </p:grpSpPr>
      <p:grpSp>
        <p:nvGrpSpPr>
          <p:cNvPr id="524" name="Google Shape;524;p19"/>
          <p:cNvGrpSpPr/>
          <p:nvPr/>
        </p:nvGrpSpPr>
        <p:grpSpPr>
          <a:xfrm>
            <a:off x="-1450" y="-12"/>
            <a:ext cx="9146900" cy="5143529"/>
            <a:chOff x="-1450" y="-12"/>
            <a:chExt cx="9146900" cy="5143529"/>
          </a:xfrm>
        </p:grpSpPr>
        <p:sp>
          <p:nvSpPr>
            <p:cNvPr id="525" name="Google Shape;525;p19"/>
            <p:cNvSpPr/>
            <p:nvPr/>
          </p:nvSpPr>
          <p:spPr>
            <a:xfrm>
              <a:off x="-1450" y="3634398"/>
              <a:ext cx="7998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6" name="Google Shape;526;p19"/>
            <p:cNvSpPr/>
            <p:nvPr/>
          </p:nvSpPr>
          <p:spPr>
            <a:xfrm>
              <a:off x="798192" y="1509492"/>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7" name="Google Shape;527;p19"/>
            <p:cNvSpPr/>
            <p:nvPr/>
          </p:nvSpPr>
          <p:spPr>
            <a:xfrm>
              <a:off x="-1450" y="-12"/>
              <a:ext cx="7998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8" name="Google Shape;528;p19"/>
            <p:cNvSpPr/>
            <p:nvPr/>
          </p:nvSpPr>
          <p:spPr>
            <a:xfrm>
              <a:off x="2685060" y="3635117"/>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9" name="Google Shape;529;p19"/>
            <p:cNvSpPr/>
            <p:nvPr/>
          </p:nvSpPr>
          <p:spPr>
            <a:xfrm>
              <a:off x="4571921" y="1510513"/>
              <a:ext cx="18870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30" name="Google Shape;530;p19"/>
            <p:cNvSpPr/>
            <p:nvPr/>
          </p:nvSpPr>
          <p:spPr>
            <a:xfrm>
              <a:off x="2685060" y="715"/>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31" name="Google Shape;531;p19"/>
            <p:cNvSpPr/>
            <p:nvPr/>
          </p:nvSpPr>
          <p:spPr>
            <a:xfrm>
              <a:off x="6458788" y="3634392"/>
              <a:ext cx="1887000" cy="1508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32" name="Google Shape;532;p19"/>
            <p:cNvSpPr/>
            <p:nvPr/>
          </p:nvSpPr>
          <p:spPr>
            <a:xfrm>
              <a:off x="8345650" y="1509983"/>
              <a:ext cx="799800" cy="212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33" name="Google Shape;533;p19"/>
            <p:cNvSpPr/>
            <p:nvPr/>
          </p:nvSpPr>
          <p:spPr>
            <a:xfrm>
              <a:off x="6458788" y="-10"/>
              <a:ext cx="1887000" cy="1509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534" name="Google Shape;53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5" name="Google Shape;535;p19"/>
          <p:cNvSpPr txBox="1">
            <a:spLocks noGrp="1"/>
          </p:cNvSpPr>
          <p:nvPr>
            <p:ph type="subTitle" idx="1"/>
          </p:nvPr>
        </p:nvSpPr>
        <p:spPr>
          <a:xfrm>
            <a:off x="4844963" y="1964750"/>
            <a:ext cx="3234600" cy="20175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6" name="Google Shape;536;p19"/>
          <p:cNvSpPr txBox="1">
            <a:spLocks noGrp="1"/>
          </p:cNvSpPr>
          <p:nvPr>
            <p:ph type="subTitle" idx="2"/>
          </p:nvPr>
        </p:nvSpPr>
        <p:spPr>
          <a:xfrm>
            <a:off x="1064413" y="1964750"/>
            <a:ext cx="3234600" cy="20175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537" name="Google Shape;537;p19"/>
          <p:cNvGrpSpPr/>
          <p:nvPr/>
        </p:nvGrpSpPr>
        <p:grpSpPr>
          <a:xfrm>
            <a:off x="237325" y="331545"/>
            <a:ext cx="5686304" cy="4523054"/>
            <a:chOff x="237325" y="331545"/>
            <a:chExt cx="5686304" cy="4523054"/>
          </a:xfrm>
        </p:grpSpPr>
        <p:grpSp>
          <p:nvGrpSpPr>
            <p:cNvPr id="538" name="Google Shape;538;p19"/>
            <p:cNvGrpSpPr/>
            <p:nvPr/>
          </p:nvGrpSpPr>
          <p:grpSpPr>
            <a:xfrm rot="5400000">
              <a:off x="5363000" y="4293970"/>
              <a:ext cx="321600" cy="799658"/>
              <a:chOff x="552425" y="3981600"/>
              <a:chExt cx="321600" cy="459600"/>
            </a:xfrm>
          </p:grpSpPr>
          <p:cxnSp>
            <p:nvCxnSpPr>
              <p:cNvPr id="539" name="Google Shape;539;p19"/>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540" name="Google Shape;540;p19"/>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541" name="Google Shape;541;p19"/>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grpSp>
          <p:nvGrpSpPr>
            <p:cNvPr id="542" name="Google Shape;542;p19"/>
            <p:cNvGrpSpPr/>
            <p:nvPr/>
          </p:nvGrpSpPr>
          <p:grpSpPr>
            <a:xfrm>
              <a:off x="237325" y="331545"/>
              <a:ext cx="321600" cy="799658"/>
              <a:chOff x="552425" y="3981600"/>
              <a:chExt cx="321600" cy="459600"/>
            </a:xfrm>
          </p:grpSpPr>
          <p:cxnSp>
            <p:nvCxnSpPr>
              <p:cNvPr id="543" name="Google Shape;543;p19"/>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544" name="Google Shape;544;p19"/>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545" name="Google Shape;545;p19"/>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grpSp>
      <p:grpSp>
        <p:nvGrpSpPr>
          <p:cNvPr id="546" name="Google Shape;546;p19"/>
          <p:cNvGrpSpPr/>
          <p:nvPr/>
        </p:nvGrpSpPr>
        <p:grpSpPr>
          <a:xfrm>
            <a:off x="0" y="8"/>
            <a:ext cx="8619854" cy="5143499"/>
            <a:chOff x="0" y="8"/>
            <a:chExt cx="8619854" cy="5143499"/>
          </a:xfrm>
        </p:grpSpPr>
        <p:grpSp>
          <p:nvGrpSpPr>
            <p:cNvPr id="547" name="Google Shape;547;p19"/>
            <p:cNvGrpSpPr/>
            <p:nvPr/>
          </p:nvGrpSpPr>
          <p:grpSpPr>
            <a:xfrm rot="5400000">
              <a:off x="8046550" y="-297296"/>
              <a:ext cx="276000" cy="870608"/>
              <a:chOff x="8868000" y="2146050"/>
              <a:chExt cx="276000" cy="851450"/>
            </a:xfrm>
          </p:grpSpPr>
          <p:sp>
            <p:nvSpPr>
              <p:cNvPr id="548" name="Google Shape;548;p19"/>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49" name="Google Shape;549;p19"/>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50" name="Google Shape;550;p19"/>
              <p:cNvSpPr/>
              <p:nvPr/>
            </p:nvSpPr>
            <p:spPr>
              <a:xfrm>
                <a:off x="8868000" y="259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551" name="Google Shape;551;p19"/>
            <p:cNvGrpSpPr/>
            <p:nvPr/>
          </p:nvGrpSpPr>
          <p:grpSpPr>
            <a:xfrm>
              <a:off x="0" y="2538191"/>
              <a:ext cx="276000" cy="870622"/>
              <a:chOff x="8868000" y="2146050"/>
              <a:chExt cx="276000" cy="851464"/>
            </a:xfrm>
          </p:grpSpPr>
          <p:sp>
            <p:nvSpPr>
              <p:cNvPr id="552" name="Google Shape;552;p19"/>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53" name="Google Shape;553;p19"/>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54" name="Google Shape;554;p19"/>
              <p:cNvSpPr/>
              <p:nvPr/>
            </p:nvSpPr>
            <p:spPr>
              <a:xfrm>
                <a:off x="8868000" y="2727514"/>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555" name="Google Shape;555;p19"/>
            <p:cNvGrpSpPr/>
            <p:nvPr/>
          </p:nvGrpSpPr>
          <p:grpSpPr>
            <a:xfrm rot="5400000">
              <a:off x="1577800" y="4570229"/>
              <a:ext cx="276000" cy="870557"/>
              <a:chOff x="8868000" y="2146050"/>
              <a:chExt cx="276000" cy="851400"/>
            </a:xfrm>
          </p:grpSpPr>
          <p:sp>
            <p:nvSpPr>
              <p:cNvPr id="556" name="Google Shape;556;p19"/>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57" name="Google Shape;557;p19"/>
              <p:cNvSpPr/>
              <p:nvPr/>
            </p:nvSpPr>
            <p:spPr>
              <a:xfrm>
                <a:off x="8868000" y="2594311"/>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558" name="Google Shape;558;p19"/>
          <p:cNvGrpSpPr/>
          <p:nvPr/>
        </p:nvGrpSpPr>
        <p:grpSpPr>
          <a:xfrm>
            <a:off x="8619853" y="4188400"/>
            <a:ext cx="295200" cy="679100"/>
            <a:chOff x="7314653" y="1747500"/>
            <a:chExt cx="295200" cy="679100"/>
          </a:xfrm>
        </p:grpSpPr>
        <p:sp>
          <p:nvSpPr>
            <p:cNvPr id="559" name="Google Shape;559;p19"/>
            <p:cNvSpPr/>
            <p:nvPr/>
          </p:nvSpPr>
          <p:spPr>
            <a:xfrm rot="2700000">
              <a:off x="7357884" y="17907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60" name="Google Shape;560;p19"/>
            <p:cNvSpPr/>
            <p:nvPr/>
          </p:nvSpPr>
          <p:spPr>
            <a:xfrm rot="2700000">
              <a:off x="7357884" y="1982575"/>
              <a:ext cx="208738" cy="208950"/>
            </a:xfrm>
            <a:prstGeom prst="halfFrame">
              <a:avLst>
                <a:gd name="adj1" fmla="val 33333"/>
                <a:gd name="adj2" fmla="val 33333"/>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61" name="Google Shape;561;p19"/>
            <p:cNvSpPr/>
            <p:nvPr/>
          </p:nvSpPr>
          <p:spPr>
            <a:xfrm rot="2700000">
              <a:off x="7357884" y="21743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rchivo"/>
              <a:buNone/>
              <a:defRPr sz="3500" b="1">
                <a:solidFill>
                  <a:schemeClr val="dk1"/>
                </a:solidFill>
                <a:latin typeface="Archivo"/>
                <a:ea typeface="Archivo"/>
                <a:cs typeface="Archivo"/>
                <a:sym typeface="Archivo"/>
              </a:defRPr>
            </a:lvl1pPr>
            <a:lvl2pPr lvl="1" rtl="0">
              <a:spcBef>
                <a:spcPts val="0"/>
              </a:spcBef>
              <a:spcAft>
                <a:spcPts val="0"/>
              </a:spcAft>
              <a:buClr>
                <a:schemeClr val="dk1"/>
              </a:buClr>
              <a:buSzPts val="3500"/>
              <a:buFont typeface="Archivo"/>
              <a:buNone/>
              <a:defRPr sz="3500" b="1">
                <a:solidFill>
                  <a:schemeClr val="dk1"/>
                </a:solidFill>
                <a:latin typeface="Archivo"/>
                <a:ea typeface="Archivo"/>
                <a:cs typeface="Archivo"/>
                <a:sym typeface="Archivo"/>
              </a:defRPr>
            </a:lvl2pPr>
            <a:lvl3pPr lvl="2" rtl="0">
              <a:spcBef>
                <a:spcPts val="0"/>
              </a:spcBef>
              <a:spcAft>
                <a:spcPts val="0"/>
              </a:spcAft>
              <a:buClr>
                <a:schemeClr val="dk1"/>
              </a:buClr>
              <a:buSzPts val="3500"/>
              <a:buFont typeface="Archivo"/>
              <a:buNone/>
              <a:defRPr sz="3500" b="1">
                <a:solidFill>
                  <a:schemeClr val="dk1"/>
                </a:solidFill>
                <a:latin typeface="Archivo"/>
                <a:ea typeface="Archivo"/>
                <a:cs typeface="Archivo"/>
                <a:sym typeface="Archivo"/>
              </a:defRPr>
            </a:lvl3pPr>
            <a:lvl4pPr lvl="3" rtl="0">
              <a:spcBef>
                <a:spcPts val="0"/>
              </a:spcBef>
              <a:spcAft>
                <a:spcPts val="0"/>
              </a:spcAft>
              <a:buClr>
                <a:schemeClr val="dk1"/>
              </a:buClr>
              <a:buSzPts val="3500"/>
              <a:buFont typeface="Archivo"/>
              <a:buNone/>
              <a:defRPr sz="3500" b="1">
                <a:solidFill>
                  <a:schemeClr val="dk1"/>
                </a:solidFill>
                <a:latin typeface="Archivo"/>
                <a:ea typeface="Archivo"/>
                <a:cs typeface="Archivo"/>
                <a:sym typeface="Archivo"/>
              </a:defRPr>
            </a:lvl4pPr>
            <a:lvl5pPr lvl="4" rtl="0">
              <a:spcBef>
                <a:spcPts val="0"/>
              </a:spcBef>
              <a:spcAft>
                <a:spcPts val="0"/>
              </a:spcAft>
              <a:buClr>
                <a:schemeClr val="dk1"/>
              </a:buClr>
              <a:buSzPts val="3500"/>
              <a:buFont typeface="Archivo"/>
              <a:buNone/>
              <a:defRPr sz="3500" b="1">
                <a:solidFill>
                  <a:schemeClr val="dk1"/>
                </a:solidFill>
                <a:latin typeface="Archivo"/>
                <a:ea typeface="Archivo"/>
                <a:cs typeface="Archivo"/>
                <a:sym typeface="Archivo"/>
              </a:defRPr>
            </a:lvl5pPr>
            <a:lvl6pPr lvl="5" rtl="0">
              <a:spcBef>
                <a:spcPts val="0"/>
              </a:spcBef>
              <a:spcAft>
                <a:spcPts val="0"/>
              </a:spcAft>
              <a:buClr>
                <a:schemeClr val="dk1"/>
              </a:buClr>
              <a:buSzPts val="3500"/>
              <a:buFont typeface="Archivo"/>
              <a:buNone/>
              <a:defRPr sz="3500" b="1">
                <a:solidFill>
                  <a:schemeClr val="dk1"/>
                </a:solidFill>
                <a:latin typeface="Archivo"/>
                <a:ea typeface="Archivo"/>
                <a:cs typeface="Archivo"/>
                <a:sym typeface="Archivo"/>
              </a:defRPr>
            </a:lvl6pPr>
            <a:lvl7pPr lvl="6" rtl="0">
              <a:spcBef>
                <a:spcPts val="0"/>
              </a:spcBef>
              <a:spcAft>
                <a:spcPts val="0"/>
              </a:spcAft>
              <a:buClr>
                <a:schemeClr val="dk1"/>
              </a:buClr>
              <a:buSzPts val="3500"/>
              <a:buFont typeface="Archivo"/>
              <a:buNone/>
              <a:defRPr sz="3500" b="1">
                <a:solidFill>
                  <a:schemeClr val="dk1"/>
                </a:solidFill>
                <a:latin typeface="Archivo"/>
                <a:ea typeface="Archivo"/>
                <a:cs typeface="Archivo"/>
                <a:sym typeface="Archivo"/>
              </a:defRPr>
            </a:lvl7pPr>
            <a:lvl8pPr lvl="7" rtl="0">
              <a:spcBef>
                <a:spcPts val="0"/>
              </a:spcBef>
              <a:spcAft>
                <a:spcPts val="0"/>
              </a:spcAft>
              <a:buClr>
                <a:schemeClr val="dk1"/>
              </a:buClr>
              <a:buSzPts val="3500"/>
              <a:buFont typeface="Archivo"/>
              <a:buNone/>
              <a:defRPr sz="3500" b="1">
                <a:solidFill>
                  <a:schemeClr val="dk1"/>
                </a:solidFill>
                <a:latin typeface="Archivo"/>
                <a:ea typeface="Archivo"/>
                <a:cs typeface="Archivo"/>
                <a:sym typeface="Archivo"/>
              </a:defRPr>
            </a:lvl8pPr>
            <a:lvl9pPr lvl="8" rtl="0">
              <a:spcBef>
                <a:spcPts val="0"/>
              </a:spcBef>
              <a:spcAft>
                <a:spcPts val="0"/>
              </a:spcAft>
              <a:buClr>
                <a:schemeClr val="dk1"/>
              </a:buClr>
              <a:buSzPts val="3500"/>
              <a:buFont typeface="Archivo"/>
              <a:buNone/>
              <a:defRPr sz="3500" b="1">
                <a:solidFill>
                  <a:schemeClr val="dk1"/>
                </a:solidFill>
                <a:latin typeface="Archivo"/>
                <a:ea typeface="Archivo"/>
                <a:cs typeface="Archivo"/>
                <a:sym typeface="Archiv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Libre Franklin"/>
              <a:buChar char="●"/>
              <a:defRPr sz="1200">
                <a:solidFill>
                  <a:schemeClr val="dk1"/>
                </a:solidFill>
                <a:latin typeface="Libre Franklin"/>
                <a:ea typeface="Libre Franklin"/>
                <a:cs typeface="Libre Franklin"/>
                <a:sym typeface="Libre Franklin"/>
              </a:defRPr>
            </a:lvl1pPr>
            <a:lvl2pPr marL="914400" lvl="1" indent="-304800">
              <a:lnSpc>
                <a:spcPct val="100000"/>
              </a:lnSpc>
              <a:spcBef>
                <a:spcPts val="0"/>
              </a:spcBef>
              <a:spcAft>
                <a:spcPts val="0"/>
              </a:spcAft>
              <a:buClr>
                <a:schemeClr val="dk1"/>
              </a:buClr>
              <a:buSzPts val="1200"/>
              <a:buFont typeface="Libre Franklin"/>
              <a:buChar char="○"/>
              <a:defRPr sz="1200">
                <a:solidFill>
                  <a:schemeClr val="dk1"/>
                </a:solidFill>
                <a:latin typeface="Libre Franklin"/>
                <a:ea typeface="Libre Franklin"/>
                <a:cs typeface="Libre Franklin"/>
                <a:sym typeface="Libre Franklin"/>
              </a:defRPr>
            </a:lvl2pPr>
            <a:lvl3pPr marL="1371600" lvl="2" indent="-304800">
              <a:lnSpc>
                <a:spcPct val="100000"/>
              </a:lnSpc>
              <a:spcBef>
                <a:spcPts val="0"/>
              </a:spcBef>
              <a:spcAft>
                <a:spcPts val="0"/>
              </a:spcAft>
              <a:buClr>
                <a:schemeClr val="dk1"/>
              </a:buClr>
              <a:buSzPts val="1200"/>
              <a:buFont typeface="Libre Franklin"/>
              <a:buChar char="■"/>
              <a:defRPr sz="1200">
                <a:solidFill>
                  <a:schemeClr val="dk1"/>
                </a:solidFill>
                <a:latin typeface="Libre Franklin"/>
                <a:ea typeface="Libre Franklin"/>
                <a:cs typeface="Libre Franklin"/>
                <a:sym typeface="Libre Franklin"/>
              </a:defRPr>
            </a:lvl3pPr>
            <a:lvl4pPr marL="1828800" lvl="3" indent="-304800">
              <a:lnSpc>
                <a:spcPct val="100000"/>
              </a:lnSpc>
              <a:spcBef>
                <a:spcPts val="0"/>
              </a:spcBef>
              <a:spcAft>
                <a:spcPts val="0"/>
              </a:spcAft>
              <a:buClr>
                <a:schemeClr val="dk1"/>
              </a:buClr>
              <a:buSzPts val="1200"/>
              <a:buFont typeface="Libre Franklin"/>
              <a:buChar char="●"/>
              <a:defRPr sz="1200">
                <a:solidFill>
                  <a:schemeClr val="dk1"/>
                </a:solidFill>
                <a:latin typeface="Libre Franklin"/>
                <a:ea typeface="Libre Franklin"/>
                <a:cs typeface="Libre Franklin"/>
                <a:sym typeface="Libre Franklin"/>
              </a:defRPr>
            </a:lvl4pPr>
            <a:lvl5pPr marL="2286000" lvl="4" indent="-304800">
              <a:lnSpc>
                <a:spcPct val="100000"/>
              </a:lnSpc>
              <a:spcBef>
                <a:spcPts val="0"/>
              </a:spcBef>
              <a:spcAft>
                <a:spcPts val="0"/>
              </a:spcAft>
              <a:buClr>
                <a:schemeClr val="dk1"/>
              </a:buClr>
              <a:buSzPts val="1200"/>
              <a:buFont typeface="Libre Franklin"/>
              <a:buChar char="○"/>
              <a:defRPr sz="1200">
                <a:solidFill>
                  <a:schemeClr val="dk1"/>
                </a:solidFill>
                <a:latin typeface="Libre Franklin"/>
                <a:ea typeface="Libre Franklin"/>
                <a:cs typeface="Libre Franklin"/>
                <a:sym typeface="Libre Franklin"/>
              </a:defRPr>
            </a:lvl5pPr>
            <a:lvl6pPr marL="2743200" lvl="5" indent="-304800">
              <a:lnSpc>
                <a:spcPct val="100000"/>
              </a:lnSpc>
              <a:spcBef>
                <a:spcPts val="0"/>
              </a:spcBef>
              <a:spcAft>
                <a:spcPts val="0"/>
              </a:spcAft>
              <a:buClr>
                <a:schemeClr val="dk1"/>
              </a:buClr>
              <a:buSzPts val="1200"/>
              <a:buFont typeface="Libre Franklin"/>
              <a:buChar char="■"/>
              <a:defRPr sz="1200">
                <a:solidFill>
                  <a:schemeClr val="dk1"/>
                </a:solidFill>
                <a:latin typeface="Libre Franklin"/>
                <a:ea typeface="Libre Franklin"/>
                <a:cs typeface="Libre Franklin"/>
                <a:sym typeface="Libre Franklin"/>
              </a:defRPr>
            </a:lvl6pPr>
            <a:lvl7pPr marL="3200400" lvl="6" indent="-304800">
              <a:lnSpc>
                <a:spcPct val="100000"/>
              </a:lnSpc>
              <a:spcBef>
                <a:spcPts val="0"/>
              </a:spcBef>
              <a:spcAft>
                <a:spcPts val="0"/>
              </a:spcAft>
              <a:buClr>
                <a:schemeClr val="dk1"/>
              </a:buClr>
              <a:buSzPts val="1200"/>
              <a:buFont typeface="Libre Franklin"/>
              <a:buChar char="●"/>
              <a:defRPr sz="1200">
                <a:solidFill>
                  <a:schemeClr val="dk1"/>
                </a:solidFill>
                <a:latin typeface="Libre Franklin"/>
                <a:ea typeface="Libre Franklin"/>
                <a:cs typeface="Libre Franklin"/>
                <a:sym typeface="Libre Franklin"/>
              </a:defRPr>
            </a:lvl7pPr>
            <a:lvl8pPr marL="3657600" lvl="7" indent="-304800">
              <a:lnSpc>
                <a:spcPct val="100000"/>
              </a:lnSpc>
              <a:spcBef>
                <a:spcPts val="0"/>
              </a:spcBef>
              <a:spcAft>
                <a:spcPts val="0"/>
              </a:spcAft>
              <a:buClr>
                <a:schemeClr val="dk1"/>
              </a:buClr>
              <a:buSzPts val="1200"/>
              <a:buFont typeface="Libre Franklin"/>
              <a:buChar char="○"/>
              <a:defRPr sz="1200">
                <a:solidFill>
                  <a:schemeClr val="dk1"/>
                </a:solidFill>
                <a:latin typeface="Libre Franklin"/>
                <a:ea typeface="Libre Franklin"/>
                <a:cs typeface="Libre Franklin"/>
                <a:sym typeface="Libre Franklin"/>
              </a:defRPr>
            </a:lvl8pPr>
            <a:lvl9pPr marL="4114800" lvl="8" indent="-304800">
              <a:lnSpc>
                <a:spcPct val="100000"/>
              </a:lnSpc>
              <a:spcBef>
                <a:spcPts val="0"/>
              </a:spcBef>
              <a:spcAft>
                <a:spcPts val="0"/>
              </a:spcAft>
              <a:buClr>
                <a:schemeClr val="dk1"/>
              </a:buClr>
              <a:buSzPts val="1200"/>
              <a:buFont typeface="Libre Franklin"/>
              <a:buChar char="■"/>
              <a:defRPr sz="1200">
                <a:solidFill>
                  <a:schemeClr val="dk1"/>
                </a:solidFill>
                <a:latin typeface="Libre Franklin"/>
                <a:ea typeface="Libre Franklin"/>
                <a:cs typeface="Libre Franklin"/>
                <a:sym typeface="Libre Frankl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6" r:id="rId5"/>
    <p:sldLayoutId id="2147483658" r:id="rId6"/>
    <p:sldLayoutId id="2147483659" r:id="rId7"/>
    <p:sldLayoutId id="2147483664" r:id="rId8"/>
    <p:sldLayoutId id="2147483665" r:id="rId9"/>
    <p:sldLayoutId id="2147483668" r:id="rId10"/>
    <p:sldLayoutId id="2147483676" r:id="rId11"/>
    <p:sldLayoutId id="2147483677" r:id="rId12"/>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1.xml"/><Relationship Id="rId1" Type="http://schemas.openxmlformats.org/officeDocument/2006/relationships/slideLayout" Target="../slideLayouts/slideLayout8.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diagramColors" Target="../diagrams/colors10.xml"/><Relationship Id="rId5" Type="http://schemas.openxmlformats.org/officeDocument/2006/relationships/diagramQuickStyle" Target="../diagrams/quickStyle10.xml"/><Relationship Id="rId10" Type="http://schemas.openxmlformats.org/officeDocument/2006/relationships/hyperlink" Target="https://creativecommons.org/licenses/by/3.0/" TargetMode="External"/><Relationship Id="rId4" Type="http://schemas.openxmlformats.org/officeDocument/2006/relationships/diagramLayout" Target="../diagrams/layout10.xml"/><Relationship Id="rId9" Type="http://schemas.openxmlformats.org/officeDocument/2006/relationships/hyperlink" Target="https://researchleap.com/impact-recruitment-selection-strategy-employees-performance-study-three-selected-manufacturing-companies-nigeria/" TargetMode="External"/></Relationships>
</file>

<file path=ppt/slides/_rels/slide18.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 Id="rId9" Type="http://schemas.openxmlformats.org/officeDocument/2006/relationships/hyperlink" Target="https://www.focusfitness.net/stock-photos/downloads/training-motivation-text/" TargetMode="External"/></Relationships>
</file>

<file path=ppt/slides/_rels/slide19.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 Id="rId9" Type="http://schemas.openxmlformats.org/officeDocument/2006/relationships/hyperlink" Target="https://pxhere.com/en/photo/1622407"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6.xml"/><Relationship Id="rId1" Type="http://schemas.openxmlformats.org/officeDocument/2006/relationships/slideLayout" Target="../slideLayouts/slideLayout9.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13" Type="http://schemas.microsoft.com/office/2007/relationships/diagramDrawing" Target="../diagrams/drawing2.xml"/><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Colors" Target="../diagrams/colors1.xml"/><Relationship Id="rId11" Type="http://schemas.openxmlformats.org/officeDocument/2006/relationships/diagramQuickStyle" Target="../diagrams/quickStyle2.xml"/><Relationship Id="rId5" Type="http://schemas.openxmlformats.org/officeDocument/2006/relationships/diagramQuickStyle" Target="../diagrams/quickStyle1.xml"/><Relationship Id="rId10" Type="http://schemas.openxmlformats.org/officeDocument/2006/relationships/diagramLayout" Target="../diagrams/layout2.xml"/><Relationship Id="rId4" Type="http://schemas.openxmlformats.org/officeDocument/2006/relationships/diagramLayout" Target="../diagrams/layout1.xml"/><Relationship Id="rId9" Type="http://schemas.openxmlformats.org/officeDocument/2006/relationships/diagramData" Target="../diagrams/data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9"/>
        <p:cNvGrpSpPr/>
        <p:nvPr/>
      </p:nvGrpSpPr>
      <p:grpSpPr>
        <a:xfrm>
          <a:off x="0" y="0"/>
          <a:ext cx="0" cy="0"/>
          <a:chOff x="0" y="0"/>
          <a:chExt cx="0" cy="0"/>
        </a:xfrm>
      </p:grpSpPr>
      <p:sp>
        <p:nvSpPr>
          <p:cNvPr id="1000" name="Google Shape;1000;p35"/>
          <p:cNvSpPr txBox="1">
            <a:spLocks noGrp="1"/>
          </p:cNvSpPr>
          <p:nvPr>
            <p:ph type="ctrTitle"/>
          </p:nvPr>
        </p:nvSpPr>
        <p:spPr>
          <a:xfrm>
            <a:off x="1763550" y="1629375"/>
            <a:ext cx="5616900" cy="99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Vocabulary</a:t>
            </a:r>
            <a:endParaRPr dirty="0"/>
          </a:p>
        </p:txBody>
      </p:sp>
      <p:sp>
        <p:nvSpPr>
          <p:cNvPr id="1001" name="Google Shape;1001;p35"/>
          <p:cNvSpPr txBox="1">
            <a:spLocks noGrp="1"/>
          </p:cNvSpPr>
          <p:nvPr>
            <p:ph type="subTitle" idx="1"/>
          </p:nvPr>
        </p:nvSpPr>
        <p:spPr>
          <a:xfrm>
            <a:off x="1763550" y="2807225"/>
            <a:ext cx="5616900" cy="4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HS 513</a:t>
            </a:r>
          </a:p>
        </p:txBody>
      </p:sp>
      <p:grpSp>
        <p:nvGrpSpPr>
          <p:cNvPr id="1002" name="Google Shape;1002;p35"/>
          <p:cNvGrpSpPr/>
          <p:nvPr/>
        </p:nvGrpSpPr>
        <p:grpSpPr>
          <a:xfrm rot="-5400000">
            <a:off x="7741865" y="2807213"/>
            <a:ext cx="295200" cy="487300"/>
            <a:chOff x="7763828" y="1939300"/>
            <a:chExt cx="295200" cy="487300"/>
          </a:xfrm>
        </p:grpSpPr>
        <p:sp>
          <p:nvSpPr>
            <p:cNvPr id="1003" name="Google Shape;1003;p35"/>
            <p:cNvSpPr/>
            <p:nvPr/>
          </p:nvSpPr>
          <p:spPr>
            <a:xfrm rot="2700000">
              <a:off x="7807059" y="1982575"/>
              <a:ext cx="208738" cy="208950"/>
            </a:xfrm>
            <a:prstGeom prst="halfFrame">
              <a:avLst>
                <a:gd name="adj1" fmla="val 33333"/>
                <a:gd name="adj2" fmla="val 33333"/>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04" name="Google Shape;1004;p35"/>
            <p:cNvSpPr/>
            <p:nvPr/>
          </p:nvSpPr>
          <p:spPr>
            <a:xfrm rot="2700000">
              <a:off x="7807059" y="21743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005" name="Google Shape;1005;p35"/>
          <p:cNvGrpSpPr/>
          <p:nvPr/>
        </p:nvGrpSpPr>
        <p:grpSpPr>
          <a:xfrm>
            <a:off x="1235015" y="1841725"/>
            <a:ext cx="295200" cy="679100"/>
            <a:chOff x="10242178" y="1939300"/>
            <a:chExt cx="295200" cy="679100"/>
          </a:xfrm>
        </p:grpSpPr>
        <p:sp>
          <p:nvSpPr>
            <p:cNvPr id="1006" name="Google Shape;1006;p35"/>
            <p:cNvSpPr/>
            <p:nvPr/>
          </p:nvSpPr>
          <p:spPr>
            <a:xfrm rot="2700000">
              <a:off x="10285409" y="19825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07" name="Google Shape;1007;p35"/>
            <p:cNvSpPr/>
            <p:nvPr/>
          </p:nvSpPr>
          <p:spPr>
            <a:xfrm rot="2700000">
              <a:off x="10285409" y="2174375"/>
              <a:ext cx="208738" cy="208950"/>
            </a:xfrm>
            <a:prstGeom prst="halfFrame">
              <a:avLst>
                <a:gd name="adj1" fmla="val 33333"/>
                <a:gd name="adj2" fmla="val 33333"/>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08" name="Google Shape;1008;p35"/>
            <p:cNvSpPr/>
            <p:nvPr/>
          </p:nvSpPr>
          <p:spPr>
            <a:xfrm rot="2700000">
              <a:off x="10285409" y="23661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009" name="Google Shape;1009;p35"/>
          <p:cNvGrpSpPr/>
          <p:nvPr/>
        </p:nvGrpSpPr>
        <p:grpSpPr>
          <a:xfrm rot="5400000">
            <a:off x="7224300" y="300470"/>
            <a:ext cx="321600" cy="799658"/>
            <a:chOff x="552425" y="3981600"/>
            <a:chExt cx="321600" cy="459600"/>
          </a:xfrm>
        </p:grpSpPr>
        <p:cxnSp>
          <p:nvCxnSpPr>
            <p:cNvPr id="1010" name="Google Shape;1010;p35"/>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1011" name="Google Shape;1011;p35"/>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1012" name="Google Shape;1012;p35"/>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sp>
        <p:nvSpPr>
          <p:cNvPr id="1013" name="Google Shape;1013;p35"/>
          <p:cNvSpPr/>
          <p:nvPr/>
        </p:nvSpPr>
        <p:spPr>
          <a:xfrm>
            <a:off x="1581450" y="3283025"/>
            <a:ext cx="182100" cy="1821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 name="TextBox 2">
            <a:extLst>
              <a:ext uri="{FF2B5EF4-FFF2-40B4-BE49-F238E27FC236}">
                <a16:creationId xmlns:a16="http://schemas.microsoft.com/office/drawing/2014/main" id="{9A2A0BBE-A055-D0E9-7BE0-08CABD2FF576}"/>
              </a:ext>
            </a:extLst>
          </p:cNvPr>
          <p:cNvSpPr txBox="1"/>
          <p:nvPr/>
        </p:nvSpPr>
        <p:spPr>
          <a:xfrm>
            <a:off x="2286000" y="2419594"/>
            <a:ext cx="4572000" cy="307777"/>
          </a:xfrm>
          <a:prstGeom prst="rect">
            <a:avLst/>
          </a:prstGeom>
          <a:noFill/>
        </p:spPr>
        <p:txBody>
          <a:bodyPr wrap="square">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3">
          <a:extLst>
            <a:ext uri="{FF2B5EF4-FFF2-40B4-BE49-F238E27FC236}">
              <a16:creationId xmlns:a16="http://schemas.microsoft.com/office/drawing/2014/main" id="{0F5F33D5-B175-C871-B226-E609A2C6AF8F}"/>
            </a:ext>
          </a:extLst>
        </p:cNvPr>
        <p:cNvGrpSpPr/>
        <p:nvPr/>
      </p:nvGrpSpPr>
      <p:grpSpPr>
        <a:xfrm>
          <a:off x="0" y="0"/>
          <a:ext cx="0" cy="0"/>
          <a:chOff x="0" y="0"/>
          <a:chExt cx="0" cy="0"/>
        </a:xfrm>
      </p:grpSpPr>
      <p:sp>
        <p:nvSpPr>
          <p:cNvPr id="1204" name="Google Shape;1204;p45">
            <a:extLst>
              <a:ext uri="{FF2B5EF4-FFF2-40B4-BE49-F238E27FC236}">
                <a16:creationId xmlns:a16="http://schemas.microsoft.com/office/drawing/2014/main" id="{B1F8C515-C9A6-C11C-F56A-D5022D836BE3}"/>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tx2"/>
                </a:solidFill>
                <a:latin typeface="Palatino Linotype" panose="02040502050505030304" pitchFamily="18" charset="0"/>
              </a:rPr>
              <a:t>International Business Terms</a:t>
            </a:r>
            <a:endParaRPr sz="2000" dirty="0">
              <a:solidFill>
                <a:schemeClr val="tx2"/>
              </a:solidFill>
              <a:latin typeface="Palatino Linotype" panose="02040502050505030304" pitchFamily="18" charset="0"/>
            </a:endParaRPr>
          </a:p>
        </p:txBody>
      </p:sp>
      <p:graphicFrame>
        <p:nvGraphicFramePr>
          <p:cNvPr id="1164" name="Diagram 1163">
            <a:extLst>
              <a:ext uri="{FF2B5EF4-FFF2-40B4-BE49-F238E27FC236}">
                <a16:creationId xmlns:a16="http://schemas.microsoft.com/office/drawing/2014/main" id="{70A24D2F-A2A1-A5AE-6CAF-D862C0842BA1}"/>
              </a:ext>
            </a:extLst>
          </p:cNvPr>
          <p:cNvGraphicFramePr/>
          <p:nvPr>
            <p:extLst>
              <p:ext uri="{D42A27DB-BD31-4B8C-83A1-F6EECF244321}">
                <p14:modId xmlns:p14="http://schemas.microsoft.com/office/powerpoint/2010/main" val="1127223697"/>
              </p:ext>
            </p:extLst>
          </p:nvPr>
        </p:nvGraphicFramePr>
        <p:xfrm>
          <a:off x="1212273" y="893618"/>
          <a:ext cx="7384473" cy="40316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31790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3">
          <a:extLst>
            <a:ext uri="{FF2B5EF4-FFF2-40B4-BE49-F238E27FC236}">
              <a16:creationId xmlns:a16="http://schemas.microsoft.com/office/drawing/2014/main" id="{F58B581D-BF20-46EC-D909-23E4A58ABC99}"/>
            </a:ext>
          </a:extLst>
        </p:cNvPr>
        <p:cNvGrpSpPr/>
        <p:nvPr/>
      </p:nvGrpSpPr>
      <p:grpSpPr>
        <a:xfrm>
          <a:off x="0" y="0"/>
          <a:ext cx="0" cy="0"/>
          <a:chOff x="0" y="0"/>
          <a:chExt cx="0" cy="0"/>
        </a:xfrm>
      </p:grpSpPr>
      <p:sp>
        <p:nvSpPr>
          <p:cNvPr id="1204" name="Google Shape;1204;p45">
            <a:extLst>
              <a:ext uri="{FF2B5EF4-FFF2-40B4-BE49-F238E27FC236}">
                <a16:creationId xmlns:a16="http://schemas.microsoft.com/office/drawing/2014/main" id="{1C7FCF96-2351-4339-518A-A7FC74076A3D}"/>
              </a:ext>
            </a:extLst>
          </p:cNvPr>
          <p:cNvSpPr txBox="1">
            <a:spLocks noGrp="1"/>
          </p:cNvSpPr>
          <p:nvPr>
            <p:ph type="title"/>
          </p:nvPr>
        </p:nvSpPr>
        <p:spPr>
          <a:xfrm>
            <a:off x="830836" y="32091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tx2"/>
                </a:solidFill>
                <a:latin typeface="Palatino Linotype" panose="02040502050505030304" pitchFamily="18" charset="0"/>
              </a:rPr>
              <a:t>International Business Terms</a:t>
            </a:r>
            <a:endParaRPr sz="2000" dirty="0">
              <a:solidFill>
                <a:schemeClr val="tx2"/>
              </a:solidFill>
              <a:latin typeface="Palatino Linotype" panose="02040502050505030304" pitchFamily="18" charset="0"/>
            </a:endParaRPr>
          </a:p>
        </p:txBody>
      </p:sp>
      <p:graphicFrame>
        <p:nvGraphicFramePr>
          <p:cNvPr id="1164" name="Diagram 1163">
            <a:extLst>
              <a:ext uri="{FF2B5EF4-FFF2-40B4-BE49-F238E27FC236}">
                <a16:creationId xmlns:a16="http://schemas.microsoft.com/office/drawing/2014/main" id="{610A6872-2863-51B3-3CE4-E7E97C612AA9}"/>
              </a:ext>
            </a:extLst>
          </p:cNvPr>
          <p:cNvGraphicFramePr/>
          <p:nvPr>
            <p:extLst>
              <p:ext uri="{D42A27DB-BD31-4B8C-83A1-F6EECF244321}">
                <p14:modId xmlns:p14="http://schemas.microsoft.com/office/powerpoint/2010/main" val="1433909434"/>
              </p:ext>
            </p:extLst>
          </p:nvPr>
        </p:nvGraphicFramePr>
        <p:xfrm>
          <a:off x="1212273" y="893618"/>
          <a:ext cx="7384473" cy="40316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64573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03">
          <a:extLst>
            <a:ext uri="{FF2B5EF4-FFF2-40B4-BE49-F238E27FC236}">
              <a16:creationId xmlns:a16="http://schemas.microsoft.com/office/drawing/2014/main" id="{7C36E31D-72F7-2C06-BD7E-0AD0C1FBA8D9}"/>
            </a:ext>
          </a:extLst>
        </p:cNvPr>
        <p:cNvGrpSpPr/>
        <p:nvPr/>
      </p:nvGrpSpPr>
      <p:grpSpPr>
        <a:xfrm>
          <a:off x="0" y="0"/>
          <a:ext cx="0" cy="0"/>
          <a:chOff x="0" y="0"/>
          <a:chExt cx="0" cy="0"/>
        </a:xfrm>
      </p:grpSpPr>
      <p:sp>
        <p:nvSpPr>
          <p:cNvPr id="1204" name="Google Shape;1204;p45">
            <a:extLst>
              <a:ext uri="{FF2B5EF4-FFF2-40B4-BE49-F238E27FC236}">
                <a16:creationId xmlns:a16="http://schemas.microsoft.com/office/drawing/2014/main" id="{B55A5388-E1BB-3CA8-AC25-A8EC9DF4A113}"/>
              </a:ext>
            </a:extLst>
          </p:cNvPr>
          <p:cNvSpPr txBox="1">
            <a:spLocks noGrp="1"/>
          </p:cNvSpPr>
          <p:nvPr>
            <p:ph type="title"/>
          </p:nvPr>
        </p:nvSpPr>
        <p:spPr>
          <a:xfrm>
            <a:off x="1156418" y="4941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chemeClr val="tx2"/>
                </a:solidFill>
                <a:latin typeface="Palatino Linotype" panose="02040502050505030304" pitchFamily="18" charset="0"/>
              </a:rPr>
              <a:t>Business Law and Regulations</a:t>
            </a:r>
            <a:endParaRPr sz="2400" dirty="0">
              <a:solidFill>
                <a:schemeClr val="tx2"/>
              </a:solidFill>
              <a:latin typeface="Palatino Linotype" panose="02040502050505030304" pitchFamily="18" charset="0"/>
            </a:endParaRPr>
          </a:p>
        </p:txBody>
      </p:sp>
      <p:graphicFrame>
        <p:nvGraphicFramePr>
          <p:cNvPr id="1164" name="Diagram 1163">
            <a:extLst>
              <a:ext uri="{FF2B5EF4-FFF2-40B4-BE49-F238E27FC236}">
                <a16:creationId xmlns:a16="http://schemas.microsoft.com/office/drawing/2014/main" id="{14C447E6-388F-971D-4042-A506D76B5F62}"/>
              </a:ext>
            </a:extLst>
          </p:cNvPr>
          <p:cNvGraphicFramePr/>
          <p:nvPr>
            <p:extLst>
              <p:ext uri="{D42A27DB-BD31-4B8C-83A1-F6EECF244321}">
                <p14:modId xmlns:p14="http://schemas.microsoft.com/office/powerpoint/2010/main" val="27727988"/>
              </p:ext>
            </p:extLst>
          </p:nvPr>
        </p:nvGraphicFramePr>
        <p:xfrm>
          <a:off x="547690" y="1066800"/>
          <a:ext cx="7384473" cy="40316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590597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03">
          <a:extLst>
            <a:ext uri="{FF2B5EF4-FFF2-40B4-BE49-F238E27FC236}">
              <a16:creationId xmlns:a16="http://schemas.microsoft.com/office/drawing/2014/main" id="{34EAB9A4-D765-099C-9AB2-24CA4E2937C4}"/>
            </a:ext>
          </a:extLst>
        </p:cNvPr>
        <p:cNvGrpSpPr/>
        <p:nvPr/>
      </p:nvGrpSpPr>
      <p:grpSpPr>
        <a:xfrm>
          <a:off x="0" y="0"/>
          <a:ext cx="0" cy="0"/>
          <a:chOff x="0" y="0"/>
          <a:chExt cx="0" cy="0"/>
        </a:xfrm>
      </p:grpSpPr>
      <p:sp>
        <p:nvSpPr>
          <p:cNvPr id="1204" name="Google Shape;1204;p45">
            <a:extLst>
              <a:ext uri="{FF2B5EF4-FFF2-40B4-BE49-F238E27FC236}">
                <a16:creationId xmlns:a16="http://schemas.microsoft.com/office/drawing/2014/main" id="{18655FFD-C5C6-FFD1-4A0E-2A7FCB6D48B3}"/>
              </a:ext>
            </a:extLst>
          </p:cNvPr>
          <p:cNvSpPr txBox="1">
            <a:spLocks noGrp="1"/>
          </p:cNvSpPr>
          <p:nvPr>
            <p:ph type="title"/>
          </p:nvPr>
        </p:nvSpPr>
        <p:spPr>
          <a:xfrm>
            <a:off x="1156418" y="4941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chemeClr val="tx2"/>
                </a:solidFill>
                <a:latin typeface="Palatino Linotype" panose="02040502050505030304" pitchFamily="18" charset="0"/>
              </a:rPr>
              <a:t>Business Law and Regulations</a:t>
            </a:r>
            <a:endParaRPr sz="2400" dirty="0">
              <a:solidFill>
                <a:schemeClr val="tx2"/>
              </a:solidFill>
              <a:latin typeface="Palatino Linotype" panose="02040502050505030304" pitchFamily="18" charset="0"/>
            </a:endParaRPr>
          </a:p>
        </p:txBody>
      </p:sp>
      <p:graphicFrame>
        <p:nvGraphicFramePr>
          <p:cNvPr id="1164" name="Diagram 1163">
            <a:extLst>
              <a:ext uri="{FF2B5EF4-FFF2-40B4-BE49-F238E27FC236}">
                <a16:creationId xmlns:a16="http://schemas.microsoft.com/office/drawing/2014/main" id="{0BA9049B-E2E0-C10E-005C-53E6955AA4ED}"/>
              </a:ext>
            </a:extLst>
          </p:cNvPr>
          <p:cNvGraphicFramePr/>
          <p:nvPr>
            <p:extLst>
              <p:ext uri="{D42A27DB-BD31-4B8C-83A1-F6EECF244321}">
                <p14:modId xmlns:p14="http://schemas.microsoft.com/office/powerpoint/2010/main" val="2373039839"/>
              </p:ext>
            </p:extLst>
          </p:nvPr>
        </p:nvGraphicFramePr>
        <p:xfrm>
          <a:off x="547690" y="1066800"/>
          <a:ext cx="7384473" cy="40316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06346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03">
          <a:extLst>
            <a:ext uri="{FF2B5EF4-FFF2-40B4-BE49-F238E27FC236}">
              <a16:creationId xmlns:a16="http://schemas.microsoft.com/office/drawing/2014/main" id="{6081ECB6-AFF5-3C54-7DA3-3FC06B1967A0}"/>
            </a:ext>
          </a:extLst>
        </p:cNvPr>
        <p:cNvGrpSpPr/>
        <p:nvPr/>
      </p:nvGrpSpPr>
      <p:grpSpPr>
        <a:xfrm>
          <a:off x="0" y="0"/>
          <a:ext cx="0" cy="0"/>
          <a:chOff x="0" y="0"/>
          <a:chExt cx="0" cy="0"/>
        </a:xfrm>
      </p:grpSpPr>
      <p:sp>
        <p:nvSpPr>
          <p:cNvPr id="1204" name="Google Shape;1204;p45">
            <a:extLst>
              <a:ext uri="{FF2B5EF4-FFF2-40B4-BE49-F238E27FC236}">
                <a16:creationId xmlns:a16="http://schemas.microsoft.com/office/drawing/2014/main" id="{1ABB6701-28AB-9184-54A4-6FFDD52108A2}"/>
              </a:ext>
            </a:extLst>
          </p:cNvPr>
          <p:cNvSpPr txBox="1">
            <a:spLocks noGrp="1"/>
          </p:cNvSpPr>
          <p:nvPr>
            <p:ph type="title"/>
          </p:nvPr>
        </p:nvSpPr>
        <p:spPr>
          <a:xfrm>
            <a:off x="1156418" y="4941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chemeClr val="tx2"/>
                </a:solidFill>
                <a:latin typeface="Palatino Linotype" panose="02040502050505030304" pitchFamily="18" charset="0"/>
              </a:rPr>
              <a:t>Business Law and Regulations</a:t>
            </a:r>
            <a:endParaRPr sz="2400" dirty="0">
              <a:solidFill>
                <a:schemeClr val="tx2"/>
              </a:solidFill>
              <a:latin typeface="Palatino Linotype" panose="02040502050505030304" pitchFamily="18" charset="0"/>
            </a:endParaRPr>
          </a:p>
        </p:txBody>
      </p:sp>
      <p:graphicFrame>
        <p:nvGraphicFramePr>
          <p:cNvPr id="1164" name="Diagram 1163">
            <a:extLst>
              <a:ext uri="{FF2B5EF4-FFF2-40B4-BE49-F238E27FC236}">
                <a16:creationId xmlns:a16="http://schemas.microsoft.com/office/drawing/2014/main" id="{DC69C06C-95D1-A509-4A5D-124075A369A6}"/>
              </a:ext>
            </a:extLst>
          </p:cNvPr>
          <p:cNvGraphicFramePr/>
          <p:nvPr>
            <p:extLst>
              <p:ext uri="{D42A27DB-BD31-4B8C-83A1-F6EECF244321}">
                <p14:modId xmlns:p14="http://schemas.microsoft.com/office/powerpoint/2010/main" val="3920533663"/>
              </p:ext>
            </p:extLst>
          </p:nvPr>
        </p:nvGraphicFramePr>
        <p:xfrm>
          <a:off x="547690" y="1066800"/>
          <a:ext cx="7384473" cy="40316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365108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1099" name="Google Shape;1099;p42"/>
          <p:cNvSpPr/>
          <p:nvPr/>
        </p:nvSpPr>
        <p:spPr>
          <a:xfrm>
            <a:off x="3142282" y="1252318"/>
            <a:ext cx="3202800" cy="447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ibre Franklin"/>
              <a:ea typeface="Libre Franklin"/>
              <a:cs typeface="Libre Franklin"/>
              <a:sym typeface="Libre Franklin"/>
            </a:endParaRPr>
          </a:p>
        </p:txBody>
      </p:sp>
      <p:sp>
        <p:nvSpPr>
          <p:cNvPr id="1100" name="Google Shape;1100;p42"/>
          <p:cNvSpPr txBox="1">
            <a:spLocks noGrp="1"/>
          </p:cNvSpPr>
          <p:nvPr>
            <p:ph type="title"/>
          </p:nvPr>
        </p:nvSpPr>
        <p:spPr>
          <a:xfrm>
            <a:off x="872560" y="40227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Palatino Linotype" panose="02040502050505030304" pitchFamily="18" charset="0"/>
              </a:rPr>
              <a:t>Management Vocabulary</a:t>
            </a:r>
            <a:endParaRPr sz="2800" dirty="0">
              <a:latin typeface="Palatino Linotype" panose="02040502050505030304" pitchFamily="18" charset="0"/>
            </a:endParaRPr>
          </a:p>
        </p:txBody>
      </p:sp>
      <p:graphicFrame>
        <p:nvGraphicFramePr>
          <p:cNvPr id="8" name="Diagram 7">
            <a:extLst>
              <a:ext uri="{FF2B5EF4-FFF2-40B4-BE49-F238E27FC236}">
                <a16:creationId xmlns:a16="http://schemas.microsoft.com/office/drawing/2014/main" id="{3E0B1FD7-40ED-9CD3-871C-AEAF6CD6CACB}"/>
              </a:ext>
            </a:extLst>
          </p:cNvPr>
          <p:cNvGraphicFramePr/>
          <p:nvPr>
            <p:extLst>
              <p:ext uri="{D42A27DB-BD31-4B8C-83A1-F6EECF244321}">
                <p14:modId xmlns:p14="http://schemas.microsoft.com/office/powerpoint/2010/main" val="1214548736"/>
              </p:ext>
            </p:extLst>
          </p:nvPr>
        </p:nvGraphicFramePr>
        <p:xfrm>
          <a:off x="2323087" y="2136781"/>
          <a:ext cx="4960105" cy="28372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03" name="Google Shape;1103;p42"/>
          <p:cNvSpPr txBox="1">
            <a:spLocks noGrp="1"/>
          </p:cNvSpPr>
          <p:nvPr>
            <p:ph type="subTitle" idx="3"/>
          </p:nvPr>
        </p:nvSpPr>
        <p:spPr>
          <a:xfrm>
            <a:off x="3139927" y="1173206"/>
            <a:ext cx="32028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bg1"/>
                </a:solidFill>
                <a:latin typeface="Palatino Linotype" panose="02040502050505030304" pitchFamily="18" charset="0"/>
              </a:rPr>
              <a:t>Management Principles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97">
          <a:extLst>
            <a:ext uri="{FF2B5EF4-FFF2-40B4-BE49-F238E27FC236}">
              <a16:creationId xmlns:a16="http://schemas.microsoft.com/office/drawing/2014/main" id="{65128EA2-07C7-5BD2-49FD-75355AC51344}"/>
            </a:ext>
          </a:extLst>
        </p:cNvPr>
        <p:cNvGrpSpPr/>
        <p:nvPr/>
      </p:nvGrpSpPr>
      <p:grpSpPr>
        <a:xfrm>
          <a:off x="0" y="0"/>
          <a:ext cx="0" cy="0"/>
          <a:chOff x="0" y="0"/>
          <a:chExt cx="0" cy="0"/>
        </a:xfrm>
      </p:grpSpPr>
      <p:sp>
        <p:nvSpPr>
          <p:cNvPr id="4" name="Google Shape;1098;p42">
            <a:extLst>
              <a:ext uri="{FF2B5EF4-FFF2-40B4-BE49-F238E27FC236}">
                <a16:creationId xmlns:a16="http://schemas.microsoft.com/office/drawing/2014/main" id="{E17BF93A-0B9F-C2D3-E47A-9EF9ACE69AF8}"/>
              </a:ext>
            </a:extLst>
          </p:cNvPr>
          <p:cNvSpPr/>
          <p:nvPr/>
        </p:nvSpPr>
        <p:spPr>
          <a:xfrm>
            <a:off x="2961730" y="1219157"/>
            <a:ext cx="3202800" cy="447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ibre Franklin"/>
              <a:ea typeface="Libre Franklin"/>
              <a:cs typeface="Libre Franklin"/>
              <a:sym typeface="Libre Franklin"/>
            </a:endParaRPr>
          </a:p>
        </p:txBody>
      </p:sp>
      <p:sp>
        <p:nvSpPr>
          <p:cNvPr id="1100" name="Google Shape;1100;p42">
            <a:extLst>
              <a:ext uri="{FF2B5EF4-FFF2-40B4-BE49-F238E27FC236}">
                <a16:creationId xmlns:a16="http://schemas.microsoft.com/office/drawing/2014/main" id="{259793E8-9CD1-9F20-4E79-CA8127E71055}"/>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a:latin typeface="Palatino Linotype" panose="02040502050505030304" pitchFamily="18" charset="0"/>
              </a:rPr>
              <a:t>Leadership Vocabulary</a:t>
            </a:r>
            <a:endParaRPr sz="2800" dirty="0">
              <a:latin typeface="Palatino Linotype" panose="02040502050505030304" pitchFamily="18" charset="0"/>
            </a:endParaRPr>
          </a:p>
        </p:txBody>
      </p:sp>
      <p:graphicFrame>
        <p:nvGraphicFramePr>
          <p:cNvPr id="9" name="Diagram 8">
            <a:extLst>
              <a:ext uri="{FF2B5EF4-FFF2-40B4-BE49-F238E27FC236}">
                <a16:creationId xmlns:a16="http://schemas.microsoft.com/office/drawing/2014/main" id="{D2F77441-C642-AF6D-F582-4B15FD82CD36}"/>
              </a:ext>
            </a:extLst>
          </p:cNvPr>
          <p:cNvGraphicFramePr/>
          <p:nvPr>
            <p:extLst>
              <p:ext uri="{D42A27DB-BD31-4B8C-83A1-F6EECF244321}">
                <p14:modId xmlns:p14="http://schemas.microsoft.com/office/powerpoint/2010/main" val="403913455"/>
              </p:ext>
            </p:extLst>
          </p:nvPr>
        </p:nvGraphicFramePr>
        <p:xfrm>
          <a:off x="2167250" y="1904368"/>
          <a:ext cx="5023259" cy="3070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04" name="Google Shape;1104;p42">
            <a:extLst>
              <a:ext uri="{FF2B5EF4-FFF2-40B4-BE49-F238E27FC236}">
                <a16:creationId xmlns:a16="http://schemas.microsoft.com/office/drawing/2014/main" id="{70A8DB9E-5689-E615-5B73-F159371901D5}"/>
              </a:ext>
            </a:extLst>
          </p:cNvPr>
          <p:cNvSpPr txBox="1">
            <a:spLocks noGrp="1"/>
          </p:cNvSpPr>
          <p:nvPr>
            <p:ph type="subTitle" idx="4"/>
          </p:nvPr>
        </p:nvSpPr>
        <p:spPr>
          <a:xfrm>
            <a:off x="2958645" y="1144036"/>
            <a:ext cx="32028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solidFill>
                  <a:schemeClr val="bg1"/>
                </a:solidFill>
                <a:latin typeface="Palatino Linotype" panose="02040502050505030304" pitchFamily="18" charset="0"/>
              </a:rPr>
              <a:t>Leadership Styles</a:t>
            </a:r>
            <a:endParaRPr sz="2000" dirty="0">
              <a:solidFill>
                <a:schemeClr val="bg1"/>
              </a:solidFill>
              <a:latin typeface="Palatino Linotype" panose="02040502050505030304" pitchFamily="18" charset="0"/>
            </a:endParaRPr>
          </a:p>
        </p:txBody>
      </p:sp>
      <p:grpSp>
        <p:nvGrpSpPr>
          <p:cNvPr id="1105" name="Google Shape;1105;p42">
            <a:extLst>
              <a:ext uri="{FF2B5EF4-FFF2-40B4-BE49-F238E27FC236}">
                <a16:creationId xmlns:a16="http://schemas.microsoft.com/office/drawing/2014/main" id="{88815BB4-9338-177A-A1FF-B9001B025106}"/>
              </a:ext>
            </a:extLst>
          </p:cNvPr>
          <p:cNvGrpSpPr/>
          <p:nvPr/>
        </p:nvGrpSpPr>
        <p:grpSpPr>
          <a:xfrm>
            <a:off x="2451250" y="1284056"/>
            <a:ext cx="338303" cy="338317"/>
            <a:chOff x="5788873" y="2193656"/>
            <a:chExt cx="338303" cy="338317"/>
          </a:xfrm>
        </p:grpSpPr>
        <p:sp>
          <p:nvSpPr>
            <p:cNvPr id="1106" name="Google Shape;1106;p42">
              <a:extLst>
                <a:ext uri="{FF2B5EF4-FFF2-40B4-BE49-F238E27FC236}">
                  <a16:creationId xmlns:a16="http://schemas.microsoft.com/office/drawing/2014/main" id="{BD0168B7-CD84-DE52-98F9-366689254201}"/>
                </a:ext>
              </a:extLst>
            </p:cNvPr>
            <p:cNvSpPr/>
            <p:nvPr/>
          </p:nvSpPr>
          <p:spPr>
            <a:xfrm>
              <a:off x="5893858" y="2193656"/>
              <a:ext cx="123625" cy="118941"/>
            </a:xfrm>
            <a:custGeom>
              <a:avLst/>
              <a:gdLst/>
              <a:ahLst/>
              <a:cxnLst/>
              <a:rect l="l" t="t" r="r" b="b"/>
              <a:pathLst>
                <a:path w="6651" h="6399" extrusionOk="0">
                  <a:moveTo>
                    <a:pt x="4544" y="1788"/>
                  </a:moveTo>
                  <a:cubicBezTo>
                    <a:pt x="4681" y="1788"/>
                    <a:pt x="4817" y="1840"/>
                    <a:pt x="4921" y="1944"/>
                  </a:cubicBezTo>
                  <a:cubicBezTo>
                    <a:pt x="5130" y="2154"/>
                    <a:pt x="5130" y="2491"/>
                    <a:pt x="4921" y="2698"/>
                  </a:cubicBezTo>
                  <a:lnTo>
                    <a:pt x="3161" y="4456"/>
                  </a:lnTo>
                  <a:cubicBezTo>
                    <a:pt x="3057" y="4561"/>
                    <a:pt x="2921" y="4613"/>
                    <a:pt x="2784" y="4613"/>
                  </a:cubicBezTo>
                  <a:cubicBezTo>
                    <a:pt x="2647" y="4613"/>
                    <a:pt x="2511" y="4561"/>
                    <a:pt x="2407" y="4456"/>
                  </a:cubicBezTo>
                  <a:lnTo>
                    <a:pt x="1652" y="3703"/>
                  </a:lnTo>
                  <a:cubicBezTo>
                    <a:pt x="1445" y="3494"/>
                    <a:pt x="1445" y="3157"/>
                    <a:pt x="1652" y="2949"/>
                  </a:cubicBezTo>
                  <a:cubicBezTo>
                    <a:pt x="1756" y="2845"/>
                    <a:pt x="1893" y="2793"/>
                    <a:pt x="2030" y="2793"/>
                  </a:cubicBezTo>
                  <a:cubicBezTo>
                    <a:pt x="2166" y="2793"/>
                    <a:pt x="2303" y="2845"/>
                    <a:pt x="2407" y="2949"/>
                  </a:cubicBezTo>
                  <a:lnTo>
                    <a:pt x="2785" y="3327"/>
                  </a:lnTo>
                  <a:lnTo>
                    <a:pt x="4166" y="1944"/>
                  </a:lnTo>
                  <a:cubicBezTo>
                    <a:pt x="4271" y="1840"/>
                    <a:pt x="4408" y="1788"/>
                    <a:pt x="4544" y="1788"/>
                  </a:cubicBezTo>
                  <a:close/>
                  <a:moveTo>
                    <a:pt x="3451" y="1"/>
                  </a:moveTo>
                  <a:cubicBezTo>
                    <a:pt x="2158" y="1"/>
                    <a:pt x="991" y="781"/>
                    <a:pt x="496" y="1976"/>
                  </a:cubicBezTo>
                  <a:cubicBezTo>
                    <a:pt x="1" y="3172"/>
                    <a:pt x="275" y="4546"/>
                    <a:pt x="1190" y="5463"/>
                  </a:cubicBezTo>
                  <a:cubicBezTo>
                    <a:pt x="1801" y="6074"/>
                    <a:pt x="2619" y="6399"/>
                    <a:pt x="3451" y="6399"/>
                  </a:cubicBezTo>
                  <a:cubicBezTo>
                    <a:pt x="3864" y="6399"/>
                    <a:pt x="4280" y="6319"/>
                    <a:pt x="4677" y="6155"/>
                  </a:cubicBezTo>
                  <a:cubicBezTo>
                    <a:pt x="5872" y="5660"/>
                    <a:pt x="6650" y="4495"/>
                    <a:pt x="6650" y="3200"/>
                  </a:cubicBezTo>
                  <a:cubicBezTo>
                    <a:pt x="6650" y="1434"/>
                    <a:pt x="5219" y="1"/>
                    <a:pt x="3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2">
              <a:extLst>
                <a:ext uri="{FF2B5EF4-FFF2-40B4-BE49-F238E27FC236}">
                  <a16:creationId xmlns:a16="http://schemas.microsoft.com/office/drawing/2014/main" id="{52FA0C23-AD0E-2BD4-687F-F6A2B3678A9B}"/>
                </a:ext>
              </a:extLst>
            </p:cNvPr>
            <p:cNvSpPr/>
            <p:nvPr/>
          </p:nvSpPr>
          <p:spPr>
            <a:xfrm>
              <a:off x="5788873" y="2333086"/>
              <a:ext cx="29759" cy="145336"/>
            </a:xfrm>
            <a:custGeom>
              <a:avLst/>
              <a:gdLst/>
              <a:ahLst/>
              <a:cxnLst/>
              <a:rect l="l" t="t" r="r" b="b"/>
              <a:pathLst>
                <a:path w="1601" h="7819" extrusionOk="0">
                  <a:moveTo>
                    <a:pt x="535" y="0"/>
                  </a:moveTo>
                  <a:cubicBezTo>
                    <a:pt x="238" y="0"/>
                    <a:pt x="1" y="238"/>
                    <a:pt x="1" y="534"/>
                  </a:cubicBezTo>
                  <a:lnTo>
                    <a:pt x="1" y="7287"/>
                  </a:lnTo>
                  <a:cubicBezTo>
                    <a:pt x="1" y="7581"/>
                    <a:pt x="238" y="7819"/>
                    <a:pt x="535" y="7819"/>
                  </a:cubicBezTo>
                  <a:lnTo>
                    <a:pt x="1066" y="7819"/>
                  </a:lnTo>
                  <a:cubicBezTo>
                    <a:pt x="1360" y="7819"/>
                    <a:pt x="1600" y="7581"/>
                    <a:pt x="1600" y="7287"/>
                  </a:cubicBezTo>
                  <a:lnTo>
                    <a:pt x="1600" y="534"/>
                  </a:lnTo>
                  <a:cubicBezTo>
                    <a:pt x="1600" y="238"/>
                    <a:pt x="1360"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2">
              <a:extLst>
                <a:ext uri="{FF2B5EF4-FFF2-40B4-BE49-F238E27FC236}">
                  <a16:creationId xmlns:a16="http://schemas.microsoft.com/office/drawing/2014/main" id="{4FE9AAB0-C072-9AE7-31B9-8458923AEF33}"/>
                </a:ext>
              </a:extLst>
            </p:cNvPr>
            <p:cNvSpPr/>
            <p:nvPr/>
          </p:nvSpPr>
          <p:spPr>
            <a:xfrm>
              <a:off x="6097417" y="2333086"/>
              <a:ext cx="29759" cy="145336"/>
            </a:xfrm>
            <a:custGeom>
              <a:avLst/>
              <a:gdLst/>
              <a:ahLst/>
              <a:cxnLst/>
              <a:rect l="l" t="t" r="r" b="b"/>
              <a:pathLst>
                <a:path w="1601" h="7819" extrusionOk="0">
                  <a:moveTo>
                    <a:pt x="535" y="0"/>
                  </a:moveTo>
                  <a:cubicBezTo>
                    <a:pt x="239" y="0"/>
                    <a:pt x="1" y="238"/>
                    <a:pt x="1" y="534"/>
                  </a:cubicBezTo>
                  <a:lnTo>
                    <a:pt x="1" y="7287"/>
                  </a:lnTo>
                  <a:cubicBezTo>
                    <a:pt x="1" y="7581"/>
                    <a:pt x="239" y="7819"/>
                    <a:pt x="535" y="7819"/>
                  </a:cubicBezTo>
                  <a:lnTo>
                    <a:pt x="1066" y="7819"/>
                  </a:lnTo>
                  <a:cubicBezTo>
                    <a:pt x="1360" y="7819"/>
                    <a:pt x="1600" y="7581"/>
                    <a:pt x="1600" y="7287"/>
                  </a:cubicBezTo>
                  <a:lnTo>
                    <a:pt x="1600" y="534"/>
                  </a:lnTo>
                  <a:cubicBezTo>
                    <a:pt x="1600" y="238"/>
                    <a:pt x="1360" y="0"/>
                    <a:pt x="10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2">
              <a:extLst>
                <a:ext uri="{FF2B5EF4-FFF2-40B4-BE49-F238E27FC236}">
                  <a16:creationId xmlns:a16="http://schemas.microsoft.com/office/drawing/2014/main" id="{F80C76B0-D439-ECB0-4525-7B884C4F0047}"/>
                </a:ext>
              </a:extLst>
            </p:cNvPr>
            <p:cNvSpPr/>
            <p:nvPr/>
          </p:nvSpPr>
          <p:spPr>
            <a:xfrm>
              <a:off x="5838466" y="2346339"/>
              <a:ext cx="200875" cy="185633"/>
            </a:xfrm>
            <a:custGeom>
              <a:avLst/>
              <a:gdLst/>
              <a:ahLst/>
              <a:cxnLst/>
              <a:rect l="l" t="t" r="r" b="b"/>
              <a:pathLst>
                <a:path w="10807" h="9987" extrusionOk="0">
                  <a:moveTo>
                    <a:pt x="0" y="1"/>
                  </a:moveTo>
                  <a:lnTo>
                    <a:pt x="0" y="6148"/>
                  </a:lnTo>
                  <a:lnTo>
                    <a:pt x="4408" y="9453"/>
                  </a:lnTo>
                  <a:cubicBezTo>
                    <a:pt x="4875" y="9804"/>
                    <a:pt x="5438" y="9986"/>
                    <a:pt x="6007" y="9986"/>
                  </a:cubicBezTo>
                  <a:cubicBezTo>
                    <a:pt x="6303" y="9986"/>
                    <a:pt x="6602" y="9937"/>
                    <a:pt x="6889" y="9836"/>
                  </a:cubicBezTo>
                  <a:lnTo>
                    <a:pt x="9401" y="8747"/>
                  </a:lnTo>
                  <a:lnTo>
                    <a:pt x="10082" y="8336"/>
                  </a:lnTo>
                  <a:cubicBezTo>
                    <a:pt x="10404" y="8141"/>
                    <a:pt x="10629" y="7821"/>
                    <a:pt x="10704" y="7454"/>
                  </a:cubicBezTo>
                  <a:lnTo>
                    <a:pt x="10704" y="7450"/>
                  </a:lnTo>
                  <a:cubicBezTo>
                    <a:pt x="10806" y="6952"/>
                    <a:pt x="10659" y="6436"/>
                    <a:pt x="10309" y="6066"/>
                  </a:cubicBezTo>
                  <a:lnTo>
                    <a:pt x="10307" y="6064"/>
                  </a:lnTo>
                  <a:lnTo>
                    <a:pt x="7817" y="3289"/>
                  </a:lnTo>
                  <a:cubicBezTo>
                    <a:pt x="7678" y="3133"/>
                    <a:pt x="7483" y="3051"/>
                    <a:pt x="7287" y="3051"/>
                  </a:cubicBezTo>
                  <a:cubicBezTo>
                    <a:pt x="7174" y="3051"/>
                    <a:pt x="7061" y="3078"/>
                    <a:pt x="6956" y="3133"/>
                  </a:cubicBezTo>
                  <a:lnTo>
                    <a:pt x="4626" y="4367"/>
                  </a:lnTo>
                  <a:cubicBezTo>
                    <a:pt x="4276" y="4548"/>
                    <a:pt x="3903" y="4634"/>
                    <a:pt x="3534" y="4634"/>
                  </a:cubicBezTo>
                  <a:cubicBezTo>
                    <a:pt x="2687" y="4634"/>
                    <a:pt x="1868" y="4181"/>
                    <a:pt x="1438" y="3386"/>
                  </a:cubicBezTo>
                  <a:cubicBezTo>
                    <a:pt x="817" y="2247"/>
                    <a:pt x="1226" y="820"/>
                    <a:pt x="2354" y="178"/>
                  </a:cubicBez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2">
              <a:extLst>
                <a:ext uri="{FF2B5EF4-FFF2-40B4-BE49-F238E27FC236}">
                  <a16:creationId xmlns:a16="http://schemas.microsoft.com/office/drawing/2014/main" id="{19295FB6-0523-44B8-04B0-64FB7E33DDFD}"/>
                </a:ext>
              </a:extLst>
            </p:cNvPr>
            <p:cNvSpPr/>
            <p:nvPr/>
          </p:nvSpPr>
          <p:spPr>
            <a:xfrm>
              <a:off x="5875754" y="2346302"/>
              <a:ext cx="201823" cy="122362"/>
            </a:xfrm>
            <a:custGeom>
              <a:avLst/>
              <a:gdLst/>
              <a:ahLst/>
              <a:cxnLst/>
              <a:rect l="l" t="t" r="r" b="b"/>
              <a:pathLst>
                <a:path w="10858" h="6583" extrusionOk="0">
                  <a:moveTo>
                    <a:pt x="3005" y="1"/>
                  </a:moveTo>
                  <a:cubicBezTo>
                    <a:pt x="2914" y="1"/>
                    <a:pt x="2825" y="24"/>
                    <a:pt x="2745" y="68"/>
                  </a:cubicBezTo>
                  <a:lnTo>
                    <a:pt x="865" y="1112"/>
                  </a:lnTo>
                  <a:cubicBezTo>
                    <a:pt x="234" y="1462"/>
                    <a:pt x="0" y="2255"/>
                    <a:pt x="344" y="2891"/>
                  </a:cubicBezTo>
                  <a:cubicBezTo>
                    <a:pt x="583" y="3332"/>
                    <a:pt x="1036" y="3581"/>
                    <a:pt x="1503" y="3581"/>
                  </a:cubicBezTo>
                  <a:cubicBezTo>
                    <a:pt x="1712" y="3581"/>
                    <a:pt x="1924" y="3531"/>
                    <a:pt x="2121" y="3427"/>
                  </a:cubicBezTo>
                  <a:lnTo>
                    <a:pt x="4204" y="2322"/>
                  </a:lnTo>
                  <a:cubicBezTo>
                    <a:pt x="4520" y="2155"/>
                    <a:pt x="4863" y="2074"/>
                    <a:pt x="5202" y="2074"/>
                  </a:cubicBezTo>
                  <a:cubicBezTo>
                    <a:pt x="5793" y="2074"/>
                    <a:pt x="6375" y="2320"/>
                    <a:pt x="6790" y="2785"/>
                  </a:cubicBezTo>
                  <a:lnTo>
                    <a:pt x="9088" y="5344"/>
                  </a:lnTo>
                  <a:cubicBezTo>
                    <a:pt x="9412" y="5692"/>
                    <a:pt x="9634" y="6120"/>
                    <a:pt x="9736" y="6583"/>
                  </a:cubicBezTo>
                  <a:cubicBezTo>
                    <a:pt x="10129" y="6475"/>
                    <a:pt x="10506" y="6317"/>
                    <a:pt x="10858" y="6114"/>
                  </a:cubicBezTo>
                  <a:lnTo>
                    <a:pt x="108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12413832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90"/>
        <p:cNvGrpSpPr/>
        <p:nvPr/>
      </p:nvGrpSpPr>
      <p:grpSpPr>
        <a:xfrm>
          <a:off x="0" y="0"/>
          <a:ext cx="0" cy="0"/>
          <a:chOff x="0" y="0"/>
          <a:chExt cx="0" cy="0"/>
        </a:xfrm>
      </p:grpSpPr>
      <p:sp>
        <p:nvSpPr>
          <p:cNvPr id="1091" name="Google Shape;1091;p41"/>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dirty="0"/>
              <a:t>Human Resources Terminology</a:t>
            </a:r>
            <a:endParaRPr sz="3200" dirty="0"/>
          </a:p>
        </p:txBody>
      </p:sp>
      <p:graphicFrame>
        <p:nvGraphicFramePr>
          <p:cNvPr id="2" name="Diagram 1">
            <a:extLst>
              <a:ext uri="{FF2B5EF4-FFF2-40B4-BE49-F238E27FC236}">
                <a16:creationId xmlns:a16="http://schemas.microsoft.com/office/drawing/2014/main" id="{B36482D0-E64A-C7BD-7049-90CF41DA9B38}"/>
              </a:ext>
            </a:extLst>
          </p:cNvPr>
          <p:cNvGraphicFramePr/>
          <p:nvPr>
            <p:extLst>
              <p:ext uri="{D42A27DB-BD31-4B8C-83A1-F6EECF244321}">
                <p14:modId xmlns:p14="http://schemas.microsoft.com/office/powerpoint/2010/main" val="2950663955"/>
              </p:ext>
            </p:extLst>
          </p:nvPr>
        </p:nvGraphicFramePr>
        <p:xfrm>
          <a:off x="810725" y="1323109"/>
          <a:ext cx="4003730" cy="28007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93" name="Google Shape;1093;p41"/>
          <p:cNvPicPr preferRelativeResize="0">
            <a:picLocks noGrp="1"/>
          </p:cNvPicPr>
          <p:nvPr>
            <p:ph type="pic" idx="2"/>
          </p:nvPr>
        </p:nvPicPr>
        <p:blipFill>
          <a:blip r:embed="rId8">
            <a:extLst>
              <a:ext uri="{837473B0-CC2E-450A-ABE3-18F120FF3D39}">
                <a1611:picAttrSrcUrl xmlns:a1611="http://schemas.microsoft.com/office/drawing/2016/11/main" r:id="rId9"/>
              </a:ext>
            </a:extLst>
          </a:blip>
          <a:srcRect l="8419" r="8419"/>
          <a:stretch/>
        </p:blipFill>
        <p:spPr>
          <a:xfrm>
            <a:off x="5040000" y="1385455"/>
            <a:ext cx="3307500" cy="2639290"/>
          </a:xfrm>
          <a:prstGeom prst="rect">
            <a:avLst/>
          </a:prstGeom>
        </p:spPr>
      </p:pic>
      <p:sp>
        <p:nvSpPr>
          <p:cNvPr id="3" name="TextBox 2">
            <a:extLst>
              <a:ext uri="{FF2B5EF4-FFF2-40B4-BE49-F238E27FC236}">
                <a16:creationId xmlns:a16="http://schemas.microsoft.com/office/drawing/2014/main" id="{E8410DB9-F5EA-A5E8-B2BD-DAF8AEDA28A9}"/>
              </a:ext>
            </a:extLst>
          </p:cNvPr>
          <p:cNvSpPr txBox="1"/>
          <p:nvPr/>
        </p:nvSpPr>
        <p:spPr>
          <a:xfrm>
            <a:off x="5040000" y="3893050"/>
            <a:ext cx="3307500" cy="230832"/>
          </a:xfrm>
          <a:prstGeom prst="rect">
            <a:avLst/>
          </a:prstGeom>
          <a:noFill/>
        </p:spPr>
        <p:txBody>
          <a:bodyPr wrap="square" rtlCol="0">
            <a:spAutoFit/>
          </a:bodyPr>
          <a:lstStyle/>
          <a:p>
            <a:r>
              <a:rPr lang="en-US" sz="900">
                <a:hlinkClick r:id="rId9" tooltip="https://researchleap.com/impact-recruitment-selection-strategy-employees-performance-study-three-selected-manufacturing-companies-nigeria/"/>
              </a:rPr>
              <a:t>This Photo</a:t>
            </a:r>
            <a:r>
              <a:rPr lang="en-US" sz="900"/>
              <a:t> by Unknown Author is licensed under </a:t>
            </a:r>
            <a:r>
              <a:rPr lang="en-US" sz="900">
                <a:hlinkClick r:id="rId10" tooltip="https://creativecommons.org/licenses/by/3.0/"/>
              </a:rPr>
              <a:t>CC BY</a:t>
            </a:r>
            <a:endParaRPr lang="en-US" sz="9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90">
          <a:extLst>
            <a:ext uri="{FF2B5EF4-FFF2-40B4-BE49-F238E27FC236}">
              <a16:creationId xmlns:a16="http://schemas.microsoft.com/office/drawing/2014/main" id="{808137D1-4199-2B74-970E-5D2A7BF6BF7B}"/>
            </a:ext>
          </a:extLst>
        </p:cNvPr>
        <p:cNvGrpSpPr/>
        <p:nvPr/>
      </p:nvGrpSpPr>
      <p:grpSpPr>
        <a:xfrm>
          <a:off x="0" y="0"/>
          <a:ext cx="0" cy="0"/>
          <a:chOff x="0" y="0"/>
          <a:chExt cx="0" cy="0"/>
        </a:xfrm>
      </p:grpSpPr>
      <p:sp>
        <p:nvSpPr>
          <p:cNvPr id="1091" name="Google Shape;1091;p41">
            <a:extLst>
              <a:ext uri="{FF2B5EF4-FFF2-40B4-BE49-F238E27FC236}">
                <a16:creationId xmlns:a16="http://schemas.microsoft.com/office/drawing/2014/main" id="{0EEDBCB3-40D5-7108-A12B-D3347A99B3A4}"/>
              </a:ext>
            </a:extLst>
          </p:cNvPr>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dirty="0"/>
              <a:t>Human Resources Terminology</a:t>
            </a:r>
            <a:endParaRPr sz="3200" dirty="0"/>
          </a:p>
        </p:txBody>
      </p:sp>
      <p:graphicFrame>
        <p:nvGraphicFramePr>
          <p:cNvPr id="2" name="Diagram 1">
            <a:extLst>
              <a:ext uri="{FF2B5EF4-FFF2-40B4-BE49-F238E27FC236}">
                <a16:creationId xmlns:a16="http://schemas.microsoft.com/office/drawing/2014/main" id="{221A6DD2-9884-F656-554D-E6A9E5721AEB}"/>
              </a:ext>
            </a:extLst>
          </p:cNvPr>
          <p:cNvGraphicFramePr/>
          <p:nvPr>
            <p:extLst>
              <p:ext uri="{D42A27DB-BD31-4B8C-83A1-F6EECF244321}">
                <p14:modId xmlns:p14="http://schemas.microsoft.com/office/powerpoint/2010/main" val="14699470"/>
              </p:ext>
            </p:extLst>
          </p:nvPr>
        </p:nvGraphicFramePr>
        <p:xfrm>
          <a:off x="810725" y="1191491"/>
          <a:ext cx="4003730" cy="29323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93" name="Google Shape;1093;p41">
            <a:extLst>
              <a:ext uri="{FF2B5EF4-FFF2-40B4-BE49-F238E27FC236}">
                <a16:creationId xmlns:a16="http://schemas.microsoft.com/office/drawing/2014/main" id="{4C07B17B-9986-0617-8F48-61360773ADE0}"/>
              </a:ext>
            </a:extLst>
          </p:cNvPr>
          <p:cNvPicPr preferRelativeResize="0">
            <a:picLocks noGrp="1"/>
          </p:cNvPicPr>
          <p:nvPr>
            <p:ph type="pic" idx="2"/>
          </p:nvPr>
        </p:nvPicPr>
        <p:blipFill rotWithShape="1">
          <a:blip r:embed="rId8">
            <a:extLst>
              <a:ext uri="{837473B0-CC2E-450A-ABE3-18F120FF3D39}">
                <a1611:picAttrSrcUrl xmlns:a1611="http://schemas.microsoft.com/office/drawing/2016/11/main" r:id="rId9"/>
              </a:ext>
            </a:extLst>
          </a:blip>
          <a:srcRect l="11512" t="4080" r="7129" b="-4080"/>
          <a:stretch/>
        </p:blipFill>
        <p:spPr>
          <a:xfrm>
            <a:off x="5040000" y="1253836"/>
            <a:ext cx="3307500" cy="2932390"/>
          </a:xfrm>
          <a:prstGeom prst="rect">
            <a:avLst/>
          </a:prstGeom>
        </p:spPr>
      </p:pic>
    </p:spTree>
    <p:extLst>
      <p:ext uri="{BB962C8B-B14F-4D97-AF65-F5344CB8AC3E}">
        <p14:creationId xmlns:p14="http://schemas.microsoft.com/office/powerpoint/2010/main" val="8726210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90">
          <a:extLst>
            <a:ext uri="{FF2B5EF4-FFF2-40B4-BE49-F238E27FC236}">
              <a16:creationId xmlns:a16="http://schemas.microsoft.com/office/drawing/2014/main" id="{E77D4191-B55B-D53E-A664-551999AC1FD5}"/>
            </a:ext>
          </a:extLst>
        </p:cNvPr>
        <p:cNvGrpSpPr/>
        <p:nvPr/>
      </p:nvGrpSpPr>
      <p:grpSpPr>
        <a:xfrm>
          <a:off x="0" y="0"/>
          <a:ext cx="0" cy="0"/>
          <a:chOff x="0" y="0"/>
          <a:chExt cx="0" cy="0"/>
        </a:xfrm>
      </p:grpSpPr>
      <p:sp>
        <p:nvSpPr>
          <p:cNvPr id="1091" name="Google Shape;1091;p41">
            <a:extLst>
              <a:ext uri="{FF2B5EF4-FFF2-40B4-BE49-F238E27FC236}">
                <a16:creationId xmlns:a16="http://schemas.microsoft.com/office/drawing/2014/main" id="{40EA8CFB-C3F0-42D9-864C-57D8A58638A8}"/>
              </a:ext>
            </a:extLst>
          </p:cNvPr>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dirty="0"/>
              <a:t>Human Resources Terminology</a:t>
            </a:r>
            <a:endParaRPr sz="3200" dirty="0"/>
          </a:p>
        </p:txBody>
      </p:sp>
      <p:graphicFrame>
        <p:nvGraphicFramePr>
          <p:cNvPr id="2" name="Diagram 1">
            <a:extLst>
              <a:ext uri="{FF2B5EF4-FFF2-40B4-BE49-F238E27FC236}">
                <a16:creationId xmlns:a16="http://schemas.microsoft.com/office/drawing/2014/main" id="{31F209FE-298A-9418-E3DE-B60C98BDE10A}"/>
              </a:ext>
            </a:extLst>
          </p:cNvPr>
          <p:cNvGraphicFramePr/>
          <p:nvPr>
            <p:extLst>
              <p:ext uri="{D42A27DB-BD31-4B8C-83A1-F6EECF244321}">
                <p14:modId xmlns:p14="http://schemas.microsoft.com/office/powerpoint/2010/main" val="2778560514"/>
              </p:ext>
            </p:extLst>
          </p:nvPr>
        </p:nvGraphicFramePr>
        <p:xfrm>
          <a:off x="796500" y="1309255"/>
          <a:ext cx="4003730" cy="29878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93" name="Google Shape;1093;p41">
            <a:extLst>
              <a:ext uri="{FF2B5EF4-FFF2-40B4-BE49-F238E27FC236}">
                <a16:creationId xmlns:a16="http://schemas.microsoft.com/office/drawing/2014/main" id="{DE1332DB-0130-7E92-C83F-138237EA75B0}"/>
              </a:ext>
            </a:extLst>
          </p:cNvPr>
          <p:cNvPicPr preferRelativeResize="0">
            <a:picLocks noGrp="1"/>
          </p:cNvPicPr>
          <p:nvPr>
            <p:ph type="pic" idx="2"/>
          </p:nvPr>
        </p:nvPicPr>
        <p:blipFill>
          <a:blip r:embed="rId8">
            <a:extLst>
              <a:ext uri="{837473B0-CC2E-450A-ABE3-18F120FF3D39}">
                <a1611:picAttrSrcUrl xmlns:a1611="http://schemas.microsoft.com/office/drawing/2016/11/main" r:id="rId9"/>
              </a:ext>
            </a:extLst>
          </a:blip>
          <a:srcRect l="3006" r="3006"/>
          <a:stretch/>
        </p:blipFill>
        <p:spPr>
          <a:xfrm>
            <a:off x="5040000" y="1385454"/>
            <a:ext cx="3307500" cy="2847109"/>
          </a:xfrm>
          <a:prstGeom prst="rect">
            <a:avLst/>
          </a:prstGeom>
        </p:spPr>
      </p:pic>
    </p:spTree>
    <p:extLst>
      <p:ext uri="{BB962C8B-B14F-4D97-AF65-F5344CB8AC3E}">
        <p14:creationId xmlns:p14="http://schemas.microsoft.com/office/powerpoint/2010/main" val="41609609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73158-851A-37E7-67BC-E92B91E8560F}"/>
              </a:ext>
            </a:extLst>
          </p:cNvPr>
          <p:cNvSpPr>
            <a:spLocks noGrp="1"/>
          </p:cNvSpPr>
          <p:nvPr>
            <p:ph type="title"/>
          </p:nvPr>
        </p:nvSpPr>
        <p:spPr/>
        <p:txBody>
          <a:bodyPr/>
          <a:lstStyle/>
          <a:p>
            <a:r>
              <a:rPr lang="en-US" dirty="0"/>
              <a:t>Types of Vocabulary</a:t>
            </a:r>
            <a:endParaRPr lang="en-IN" dirty="0"/>
          </a:p>
        </p:txBody>
      </p:sp>
      <p:sp>
        <p:nvSpPr>
          <p:cNvPr id="3" name="Text Placeholder 2">
            <a:extLst>
              <a:ext uri="{FF2B5EF4-FFF2-40B4-BE49-F238E27FC236}">
                <a16:creationId xmlns:a16="http://schemas.microsoft.com/office/drawing/2014/main" id="{EA53FA78-6AC3-8D2B-FA0D-30F95BCEC944}"/>
              </a:ext>
            </a:extLst>
          </p:cNvPr>
          <p:cNvSpPr>
            <a:spLocks noGrp="1"/>
          </p:cNvSpPr>
          <p:nvPr>
            <p:ph type="body" idx="1"/>
          </p:nvPr>
        </p:nvSpPr>
        <p:spPr>
          <a:xfrm>
            <a:off x="719999" y="1503024"/>
            <a:ext cx="4439299" cy="1842341"/>
          </a:xfrm>
        </p:spPr>
        <p:txBody>
          <a:bodyPr/>
          <a:lstStyle/>
          <a:p>
            <a:r>
              <a:rPr lang="en-US" sz="2000" dirty="0"/>
              <a:t>Listening - 50000</a:t>
            </a:r>
          </a:p>
          <a:p>
            <a:r>
              <a:rPr lang="en-US" sz="2000" dirty="0"/>
              <a:t>Speaking – 5000 to 10000</a:t>
            </a:r>
          </a:p>
          <a:p>
            <a:r>
              <a:rPr lang="en-US" sz="2000" dirty="0"/>
              <a:t>Reading </a:t>
            </a:r>
          </a:p>
          <a:p>
            <a:r>
              <a:rPr lang="en-US" sz="2000" dirty="0"/>
              <a:t>Writing</a:t>
            </a:r>
            <a:endParaRPr lang="en-IN" sz="2000" dirty="0"/>
          </a:p>
        </p:txBody>
      </p:sp>
    </p:spTree>
    <p:extLst>
      <p:ext uri="{BB962C8B-B14F-4D97-AF65-F5344CB8AC3E}">
        <p14:creationId xmlns:p14="http://schemas.microsoft.com/office/powerpoint/2010/main" val="9434927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913CEFB3-A225-383E-AEBE-093506BA8394}"/>
              </a:ext>
            </a:extLst>
          </p:cNvPr>
          <p:cNvGraphicFramePr/>
          <p:nvPr>
            <p:extLst>
              <p:ext uri="{D42A27DB-BD31-4B8C-83A1-F6EECF244321}">
                <p14:modId xmlns:p14="http://schemas.microsoft.com/office/powerpoint/2010/main" val="3443958909"/>
              </p:ext>
            </p:extLst>
          </p:nvPr>
        </p:nvGraphicFramePr>
        <p:xfrm>
          <a:off x="1064412" y="651164"/>
          <a:ext cx="3313623" cy="359525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1" name="Group 10">
            <a:extLst>
              <a:ext uri="{FF2B5EF4-FFF2-40B4-BE49-F238E27FC236}">
                <a16:creationId xmlns:a16="http://schemas.microsoft.com/office/drawing/2014/main" id="{68BB5568-901A-4C40-CB78-A6FCC12F4407}"/>
              </a:ext>
            </a:extLst>
          </p:cNvPr>
          <p:cNvGrpSpPr/>
          <p:nvPr/>
        </p:nvGrpSpPr>
        <p:grpSpPr>
          <a:xfrm>
            <a:off x="5187333" y="685801"/>
            <a:ext cx="3313623" cy="443345"/>
            <a:chOff x="0" y="5906"/>
            <a:chExt cx="3313623" cy="540540"/>
          </a:xfrm>
        </p:grpSpPr>
        <p:sp>
          <p:nvSpPr>
            <p:cNvPr id="15" name="Rectangle: Rounded Corners 14">
              <a:extLst>
                <a:ext uri="{FF2B5EF4-FFF2-40B4-BE49-F238E27FC236}">
                  <a16:creationId xmlns:a16="http://schemas.microsoft.com/office/drawing/2014/main" id="{0C9D746D-D4AE-A14E-61B6-90019DAD5925}"/>
                </a:ext>
              </a:extLst>
            </p:cNvPr>
            <p:cNvSpPr/>
            <p:nvPr/>
          </p:nvSpPr>
          <p:spPr>
            <a:xfrm>
              <a:off x="0" y="5906"/>
              <a:ext cx="3313623" cy="540540"/>
            </a:xfrm>
            <a:prstGeom prst="roundRect">
              <a:avLst/>
            </a:prstGeom>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a:lstStyle/>
            <a:p>
              <a:endParaRPr lang="en-IN"/>
            </a:p>
          </p:txBody>
        </p:sp>
        <p:sp>
          <p:nvSpPr>
            <p:cNvPr id="16" name="Rectangle: Rounded Corners 4">
              <a:extLst>
                <a:ext uri="{FF2B5EF4-FFF2-40B4-BE49-F238E27FC236}">
                  <a16:creationId xmlns:a16="http://schemas.microsoft.com/office/drawing/2014/main" id="{C1C643BA-0B37-AD4E-0852-BC444D9FBFE4}"/>
                </a:ext>
              </a:extLst>
            </p:cNvPr>
            <p:cNvSpPr txBox="1"/>
            <p:nvPr/>
          </p:nvSpPr>
          <p:spPr>
            <a:xfrm>
              <a:off x="52774" y="58680"/>
              <a:ext cx="3260849" cy="48776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1600" b="1" i="0" kern="1200" dirty="0">
                  <a:solidFill>
                    <a:schemeClr val="tx2"/>
                  </a:solidFill>
                  <a:latin typeface="Palatino Linotype" panose="02040502050505030304" pitchFamily="18" charset="0"/>
                </a:rPr>
                <a:t>Corporate responsibility</a:t>
              </a:r>
              <a:endParaRPr lang="en-US" sz="1600" b="1" kern="1200" dirty="0">
                <a:solidFill>
                  <a:schemeClr val="tx2"/>
                </a:solidFill>
                <a:latin typeface="Palatino Linotype" panose="02040502050505030304" pitchFamily="18" charset="0"/>
              </a:endParaRPr>
            </a:p>
          </p:txBody>
        </p:sp>
      </p:grpSp>
      <p:grpSp>
        <p:nvGrpSpPr>
          <p:cNvPr id="12" name="Group 11">
            <a:extLst>
              <a:ext uri="{FF2B5EF4-FFF2-40B4-BE49-F238E27FC236}">
                <a16:creationId xmlns:a16="http://schemas.microsoft.com/office/drawing/2014/main" id="{F0E3F867-3EB1-76A0-D089-E8AB60AB7FC8}"/>
              </a:ext>
            </a:extLst>
          </p:cNvPr>
          <p:cNvGrpSpPr/>
          <p:nvPr/>
        </p:nvGrpSpPr>
        <p:grpSpPr>
          <a:xfrm>
            <a:off x="5187333" y="1120336"/>
            <a:ext cx="3313624" cy="3257699"/>
            <a:chOff x="-1" y="393141"/>
            <a:chExt cx="3313624" cy="3257699"/>
          </a:xfrm>
        </p:grpSpPr>
        <p:sp>
          <p:nvSpPr>
            <p:cNvPr id="13" name="Rectangle 12">
              <a:extLst>
                <a:ext uri="{FF2B5EF4-FFF2-40B4-BE49-F238E27FC236}">
                  <a16:creationId xmlns:a16="http://schemas.microsoft.com/office/drawing/2014/main" id="{4FE13AD5-B681-3538-91B2-95306A54E105}"/>
                </a:ext>
              </a:extLst>
            </p:cNvPr>
            <p:cNvSpPr/>
            <p:nvPr/>
          </p:nvSpPr>
          <p:spPr>
            <a:xfrm>
              <a:off x="0" y="546446"/>
              <a:ext cx="3313623" cy="3042900"/>
            </a:xfrm>
            <a:prstGeom prst="rect">
              <a:avLst/>
            </a:prstGeom>
          </p:spPr>
          <p:style>
            <a:lnRef idx="0">
              <a:schemeClr val="dk1">
                <a:alpha val="0"/>
                <a:hueOff val="0"/>
                <a:satOff val="0"/>
                <a:lumOff val="0"/>
                <a:alphaOff val="0"/>
              </a:schemeClr>
            </a:lnRef>
            <a:fillRef idx="0">
              <a:schemeClr val="lt2">
                <a:alpha val="0"/>
                <a:hueOff val="0"/>
                <a:satOff val="0"/>
                <a:lumOff val="0"/>
                <a:alphaOff val="0"/>
              </a:schemeClr>
            </a:fillRef>
            <a:effectRef idx="0">
              <a:schemeClr val="lt2">
                <a:alpha val="0"/>
                <a:hueOff val="0"/>
                <a:satOff val="0"/>
                <a:lumOff val="0"/>
                <a:alphaOff val="0"/>
              </a:schemeClr>
            </a:effectRef>
            <a:fontRef idx="minor">
              <a:schemeClr val="tx1">
                <a:hueOff val="0"/>
                <a:satOff val="0"/>
                <a:lumOff val="0"/>
                <a:alphaOff val="0"/>
              </a:schemeClr>
            </a:fontRef>
          </p:style>
          <p:txBody>
            <a:bodyPr/>
            <a:lstStyle/>
            <a:p>
              <a:endParaRPr lang="en-IN"/>
            </a:p>
          </p:txBody>
        </p:sp>
        <p:sp>
          <p:nvSpPr>
            <p:cNvPr id="14" name="TextBox 13">
              <a:extLst>
                <a:ext uri="{FF2B5EF4-FFF2-40B4-BE49-F238E27FC236}">
                  <a16:creationId xmlns:a16="http://schemas.microsoft.com/office/drawing/2014/main" id="{432550F2-3CE9-A109-A240-B73769F45E90}"/>
                </a:ext>
              </a:extLst>
            </p:cNvPr>
            <p:cNvSpPr txBox="1"/>
            <p:nvPr/>
          </p:nvSpPr>
          <p:spPr>
            <a:xfrm>
              <a:off x="-1" y="393141"/>
              <a:ext cx="3313623" cy="3257699"/>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05208" tIns="15240" rIns="85344" bIns="15240" numCol="1" spcCol="1270" anchor="t" anchorCtr="0">
              <a:noAutofit/>
            </a:bodyPr>
            <a:lstStyle/>
            <a:p>
              <a:pPr marL="114300" lvl="1" indent="-114300" algn="l" defTabSz="533400">
                <a:lnSpc>
                  <a:spcPct val="90000"/>
                </a:lnSpc>
                <a:spcBef>
                  <a:spcPct val="0"/>
                </a:spcBef>
                <a:spcAft>
                  <a:spcPct val="20000"/>
                </a:spcAft>
                <a:buChar char="•"/>
              </a:pPr>
              <a:endParaRPr lang="en-US" sz="1200" i="0" kern="1200" dirty="0">
                <a:solidFill>
                  <a:schemeClr val="tx1"/>
                </a:solidFill>
                <a:latin typeface="Palatino Linotype" panose="02040502050505030304" pitchFamily="18" charset="0"/>
              </a:endParaRPr>
            </a:p>
            <a:p>
              <a:pPr marL="114300" lvl="1" indent="-114300" algn="l" defTabSz="533400">
                <a:lnSpc>
                  <a:spcPct val="90000"/>
                </a:lnSpc>
                <a:spcBef>
                  <a:spcPct val="0"/>
                </a:spcBef>
                <a:spcAft>
                  <a:spcPct val="20000"/>
                </a:spcAft>
                <a:buChar char="•"/>
              </a:pPr>
              <a:r>
                <a:rPr lang="en-US" sz="1200" i="0" kern="1200" dirty="0">
                  <a:solidFill>
                    <a:schemeClr val="tx1"/>
                  </a:solidFill>
                  <a:latin typeface="Palatino Linotype" panose="02040502050505030304" pitchFamily="18" charset="0"/>
                </a:rPr>
                <a:t>Corporate responsibility, also known as corporate social responsibility (CSR), is the concept that businesses have a responsibility to society beyond making profits.</a:t>
              </a:r>
              <a:endParaRPr lang="en-US" sz="1200" kern="1200" dirty="0">
                <a:solidFill>
                  <a:schemeClr val="tx1"/>
                </a:solidFill>
                <a:latin typeface="Palatino Linotype" panose="02040502050505030304" pitchFamily="18" charset="0"/>
              </a:endParaRPr>
            </a:p>
            <a:p>
              <a:pPr marL="114300" lvl="1" indent="-114300" algn="l" defTabSz="533400">
                <a:lnSpc>
                  <a:spcPct val="90000"/>
                </a:lnSpc>
                <a:spcBef>
                  <a:spcPct val="0"/>
                </a:spcBef>
                <a:spcAft>
                  <a:spcPct val="20000"/>
                </a:spcAft>
                <a:buChar char="•"/>
              </a:pPr>
              <a:endParaRPr lang="en-US" sz="1200" i="0" kern="1200" dirty="0">
                <a:solidFill>
                  <a:schemeClr val="tx1"/>
                </a:solidFill>
                <a:latin typeface="Palatino Linotype" panose="02040502050505030304" pitchFamily="18" charset="0"/>
              </a:endParaRPr>
            </a:p>
            <a:p>
              <a:pPr marL="114300" lvl="1" indent="-114300" algn="l" defTabSz="533400">
                <a:lnSpc>
                  <a:spcPct val="90000"/>
                </a:lnSpc>
                <a:spcBef>
                  <a:spcPct val="0"/>
                </a:spcBef>
                <a:spcAft>
                  <a:spcPct val="20000"/>
                </a:spcAft>
                <a:buChar char="•"/>
              </a:pPr>
              <a:r>
                <a:rPr lang="en-US" sz="1200" i="0" kern="1200" dirty="0">
                  <a:solidFill>
                    <a:schemeClr val="tx1"/>
                  </a:solidFill>
                  <a:latin typeface="Palatino Linotype" panose="02040502050505030304" pitchFamily="18" charset="0"/>
                </a:rPr>
                <a:t>It involves considering the social, environmental, and economic impact of business activities and taking actions to address these concerns.</a:t>
              </a:r>
            </a:p>
            <a:p>
              <a:pPr marL="114300" lvl="1" indent="-114300" algn="l" defTabSz="533400">
                <a:lnSpc>
                  <a:spcPct val="90000"/>
                </a:lnSpc>
                <a:spcBef>
                  <a:spcPct val="0"/>
                </a:spcBef>
                <a:spcAft>
                  <a:spcPct val="20000"/>
                </a:spcAft>
                <a:buChar char="•"/>
              </a:pPr>
              <a:endParaRPr lang="en-US" sz="1200" i="0" kern="1200" dirty="0">
                <a:solidFill>
                  <a:schemeClr val="tx1"/>
                </a:solidFill>
                <a:latin typeface="Palatino Linotype" panose="02040502050505030304" pitchFamily="18" charset="0"/>
              </a:endParaRPr>
            </a:p>
            <a:p>
              <a:pPr marL="114300" lvl="1" indent="-114300" algn="l" defTabSz="533400">
                <a:lnSpc>
                  <a:spcPct val="90000"/>
                </a:lnSpc>
                <a:spcBef>
                  <a:spcPct val="0"/>
                </a:spcBef>
                <a:spcAft>
                  <a:spcPct val="20000"/>
                </a:spcAft>
                <a:buChar char="•"/>
              </a:pPr>
              <a:r>
                <a:rPr lang="en-US" sz="1200" i="0" kern="1200" dirty="0">
                  <a:solidFill>
                    <a:schemeClr val="tx1"/>
                  </a:solidFill>
                  <a:latin typeface="Palatino Linotype" panose="02040502050505030304" pitchFamily="18" charset="0"/>
                </a:rPr>
                <a:t>Corporate responsibility can include initiatives such as sustainability efforts, philanthropy, and ethical business practices.</a:t>
              </a: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8FFC1DD3-60F4-4A61-82D5-106C666B54D5}"/>
              </a:ext>
            </a:extLst>
          </p:cNvPr>
          <p:cNvGraphicFramePr/>
          <p:nvPr>
            <p:extLst>
              <p:ext uri="{D42A27DB-BD31-4B8C-83A1-F6EECF244321}">
                <p14:modId xmlns:p14="http://schemas.microsoft.com/office/powerpoint/2010/main" val="246711400"/>
              </p:ext>
            </p:extLst>
          </p:nvPr>
        </p:nvGraphicFramePr>
        <p:xfrm>
          <a:off x="602236" y="193964"/>
          <a:ext cx="7939527" cy="44680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59">
          <a:extLst>
            <a:ext uri="{FF2B5EF4-FFF2-40B4-BE49-F238E27FC236}">
              <a16:creationId xmlns:a16="http://schemas.microsoft.com/office/drawing/2014/main" id="{28712EA4-D498-7131-BC9F-915A546C4C59}"/>
            </a:ext>
          </a:extLst>
        </p:cNvPr>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BFBCEFFB-E9F9-A035-39E6-898EBE713875}"/>
              </a:ext>
            </a:extLst>
          </p:cNvPr>
          <p:cNvGraphicFramePr/>
          <p:nvPr>
            <p:extLst>
              <p:ext uri="{D42A27DB-BD31-4B8C-83A1-F6EECF244321}">
                <p14:modId xmlns:p14="http://schemas.microsoft.com/office/powerpoint/2010/main" val="2643606295"/>
              </p:ext>
            </p:extLst>
          </p:nvPr>
        </p:nvGraphicFramePr>
        <p:xfrm>
          <a:off x="602236" y="193964"/>
          <a:ext cx="7939527" cy="44680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965253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38212-B12E-9A98-B7D5-B532CC2A9A27}"/>
              </a:ext>
            </a:extLst>
          </p:cNvPr>
          <p:cNvSpPr>
            <a:spLocks noGrp="1"/>
          </p:cNvSpPr>
          <p:nvPr>
            <p:ph type="title"/>
          </p:nvPr>
        </p:nvSpPr>
        <p:spPr/>
        <p:txBody>
          <a:bodyPr/>
          <a:lstStyle/>
          <a:p>
            <a:r>
              <a:rPr lang="en-US" dirty="0"/>
              <a:t>Work on Modals</a:t>
            </a:r>
            <a:endParaRPr lang="en-IN" dirty="0"/>
          </a:p>
        </p:txBody>
      </p:sp>
      <p:sp>
        <p:nvSpPr>
          <p:cNvPr id="3" name="Text Placeholder 2">
            <a:extLst>
              <a:ext uri="{FF2B5EF4-FFF2-40B4-BE49-F238E27FC236}">
                <a16:creationId xmlns:a16="http://schemas.microsoft.com/office/drawing/2014/main" id="{881243A5-68F4-CCEE-D1F6-491ECE229312}"/>
              </a:ext>
            </a:extLst>
          </p:cNvPr>
          <p:cNvSpPr>
            <a:spLocks noGrp="1"/>
          </p:cNvSpPr>
          <p:nvPr>
            <p:ph type="body" idx="1"/>
          </p:nvPr>
        </p:nvSpPr>
        <p:spPr>
          <a:xfrm>
            <a:off x="720000" y="1503025"/>
            <a:ext cx="7316312" cy="2897990"/>
          </a:xfrm>
        </p:spPr>
        <p:txBody>
          <a:bodyPr/>
          <a:lstStyle/>
          <a:p>
            <a:r>
              <a:rPr lang="en-US" dirty="0"/>
              <a:t>Can</a:t>
            </a:r>
          </a:p>
          <a:p>
            <a:endParaRPr lang="en-US" dirty="0"/>
          </a:p>
          <a:p>
            <a:r>
              <a:rPr lang="en-US" dirty="0"/>
              <a:t>Could</a:t>
            </a:r>
          </a:p>
          <a:p>
            <a:endParaRPr lang="en-US" dirty="0"/>
          </a:p>
          <a:p>
            <a:r>
              <a:rPr lang="en-US" dirty="0"/>
              <a:t>Shall</a:t>
            </a:r>
          </a:p>
          <a:p>
            <a:endParaRPr lang="en-US" dirty="0"/>
          </a:p>
          <a:p>
            <a:r>
              <a:rPr lang="en-US" dirty="0"/>
              <a:t>Should</a:t>
            </a:r>
          </a:p>
          <a:p>
            <a:endParaRPr lang="en-US" dirty="0"/>
          </a:p>
          <a:p>
            <a:r>
              <a:rPr lang="en-US" dirty="0"/>
              <a:t>Will</a:t>
            </a:r>
          </a:p>
          <a:p>
            <a:endParaRPr lang="en-US" dirty="0"/>
          </a:p>
          <a:p>
            <a:r>
              <a:rPr lang="en-US" dirty="0"/>
              <a:t>Would</a:t>
            </a:r>
          </a:p>
          <a:p>
            <a:endParaRPr lang="en-US" dirty="0"/>
          </a:p>
          <a:p>
            <a:r>
              <a:rPr lang="en-US" dirty="0"/>
              <a:t>May</a:t>
            </a:r>
          </a:p>
          <a:p>
            <a:r>
              <a:rPr lang="en-US" dirty="0"/>
              <a:t>Must</a:t>
            </a:r>
          </a:p>
          <a:p>
            <a:r>
              <a:rPr lang="en-US" dirty="0"/>
              <a:t>Might</a:t>
            </a:r>
            <a:endParaRPr lang="en-IN" dirty="0"/>
          </a:p>
        </p:txBody>
      </p:sp>
    </p:spTree>
    <p:extLst>
      <p:ext uri="{BB962C8B-B14F-4D97-AF65-F5344CB8AC3E}">
        <p14:creationId xmlns:p14="http://schemas.microsoft.com/office/powerpoint/2010/main" val="13226769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7269D-1D0A-6654-32D8-DD62ACB7747D}"/>
              </a:ext>
            </a:extLst>
          </p:cNvPr>
          <p:cNvSpPr>
            <a:spLocks noGrp="1"/>
          </p:cNvSpPr>
          <p:nvPr>
            <p:ph type="title"/>
          </p:nvPr>
        </p:nvSpPr>
        <p:spPr/>
        <p:txBody>
          <a:bodyPr/>
          <a:lstStyle/>
          <a:p>
            <a:r>
              <a:rPr lang="en-US" dirty="0"/>
              <a:t>Phrasal Verbs</a:t>
            </a:r>
            <a:endParaRPr lang="en-IN" dirty="0"/>
          </a:p>
        </p:txBody>
      </p:sp>
      <p:sp>
        <p:nvSpPr>
          <p:cNvPr id="3" name="Text Placeholder 2">
            <a:extLst>
              <a:ext uri="{FF2B5EF4-FFF2-40B4-BE49-F238E27FC236}">
                <a16:creationId xmlns:a16="http://schemas.microsoft.com/office/drawing/2014/main" id="{58A86B74-A99D-7941-1E40-906F7778563B}"/>
              </a:ext>
            </a:extLst>
          </p:cNvPr>
          <p:cNvSpPr>
            <a:spLocks noGrp="1"/>
          </p:cNvSpPr>
          <p:nvPr>
            <p:ph type="body" idx="1"/>
          </p:nvPr>
        </p:nvSpPr>
        <p:spPr>
          <a:xfrm>
            <a:off x="719999" y="1503025"/>
            <a:ext cx="7844137" cy="2816214"/>
          </a:xfrm>
        </p:spPr>
        <p:txBody>
          <a:bodyPr/>
          <a:lstStyle/>
          <a:p>
            <a:endParaRPr lang="en-IN" dirty="0"/>
          </a:p>
        </p:txBody>
      </p:sp>
      <p:graphicFrame>
        <p:nvGraphicFramePr>
          <p:cNvPr id="4" name="Table 3">
            <a:extLst>
              <a:ext uri="{FF2B5EF4-FFF2-40B4-BE49-F238E27FC236}">
                <a16:creationId xmlns:a16="http://schemas.microsoft.com/office/drawing/2014/main" id="{824A2A00-238D-91CF-294B-CD069E461568}"/>
              </a:ext>
            </a:extLst>
          </p:cNvPr>
          <p:cNvGraphicFramePr>
            <a:graphicFrameLocks noGrp="1"/>
          </p:cNvGraphicFramePr>
          <p:nvPr>
            <p:extLst>
              <p:ext uri="{D42A27DB-BD31-4B8C-83A1-F6EECF244321}">
                <p14:modId xmlns:p14="http://schemas.microsoft.com/office/powerpoint/2010/main" val="3329273443"/>
              </p:ext>
            </p:extLst>
          </p:nvPr>
        </p:nvGraphicFramePr>
        <p:xfrm>
          <a:off x="1100255" y="1503026"/>
          <a:ext cx="7203687" cy="2816217"/>
        </p:xfrm>
        <a:graphic>
          <a:graphicData uri="http://schemas.openxmlformats.org/drawingml/2006/table">
            <a:tbl>
              <a:tblPr/>
              <a:tblGrid>
                <a:gridCol w="2401229">
                  <a:extLst>
                    <a:ext uri="{9D8B030D-6E8A-4147-A177-3AD203B41FA5}">
                      <a16:colId xmlns:a16="http://schemas.microsoft.com/office/drawing/2014/main" val="1252177068"/>
                    </a:ext>
                  </a:extLst>
                </a:gridCol>
                <a:gridCol w="2401229">
                  <a:extLst>
                    <a:ext uri="{9D8B030D-6E8A-4147-A177-3AD203B41FA5}">
                      <a16:colId xmlns:a16="http://schemas.microsoft.com/office/drawing/2014/main" val="1837180444"/>
                    </a:ext>
                  </a:extLst>
                </a:gridCol>
                <a:gridCol w="2401229">
                  <a:extLst>
                    <a:ext uri="{9D8B030D-6E8A-4147-A177-3AD203B41FA5}">
                      <a16:colId xmlns:a16="http://schemas.microsoft.com/office/drawing/2014/main" val="2175094277"/>
                    </a:ext>
                  </a:extLst>
                </a:gridCol>
              </a:tblGrid>
              <a:tr h="284650">
                <a:tc>
                  <a:txBody>
                    <a:bodyPr/>
                    <a:lstStyle/>
                    <a:p>
                      <a:pPr algn="l" fontAlgn="t"/>
                      <a:r>
                        <a:rPr lang="en-IN" sz="700" b="1">
                          <a:solidFill>
                            <a:srgbClr val="696969"/>
                          </a:solidFill>
                          <a:effectLst/>
                        </a:rPr>
                        <a:t>Abide by</a:t>
                      </a:r>
                      <a:endParaRPr lang="en-IN" sz="700">
                        <a:solidFill>
                          <a:srgbClr val="696969"/>
                        </a:solidFill>
                        <a:effectLst/>
                      </a:endParaRP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tc>
                  <a:txBody>
                    <a:bodyPr/>
                    <a:lstStyle/>
                    <a:p>
                      <a:pPr algn="l" fontAlgn="t"/>
                      <a:r>
                        <a:rPr lang="en-US" sz="700">
                          <a:solidFill>
                            <a:srgbClr val="696969"/>
                          </a:solidFill>
                          <a:effectLst/>
                        </a:rPr>
                        <a:t>respect or obey. (the law, a decision, a rule)</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tc>
                  <a:txBody>
                    <a:bodyPr/>
                    <a:lstStyle/>
                    <a:p>
                      <a:pPr algn="l" fontAlgn="t"/>
                      <a:r>
                        <a:rPr lang="en-US" sz="700">
                          <a:solidFill>
                            <a:srgbClr val="696969"/>
                          </a:solidFill>
                          <a:effectLst/>
                        </a:rPr>
                        <a:t>If you want to stay at this school, you must abide by the rules.</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extLst>
                  <a:ext uri="{0D108BD9-81ED-4DB2-BD59-A6C34878D82A}">
                    <a16:rowId xmlns:a16="http://schemas.microsoft.com/office/drawing/2014/main" val="2601169568"/>
                  </a:ext>
                </a:extLst>
              </a:tr>
              <a:tr h="284650">
                <a:tc>
                  <a:txBody>
                    <a:bodyPr/>
                    <a:lstStyle/>
                    <a:p>
                      <a:pPr algn="l" fontAlgn="t"/>
                      <a:r>
                        <a:rPr lang="en-IN" sz="700" b="1">
                          <a:solidFill>
                            <a:srgbClr val="696969"/>
                          </a:solidFill>
                          <a:effectLst/>
                        </a:rPr>
                        <a:t>Account for</a:t>
                      </a:r>
                      <a:endParaRPr lang="en-IN" sz="700">
                        <a:solidFill>
                          <a:srgbClr val="696969"/>
                        </a:solidFill>
                        <a:effectLst/>
                      </a:endParaRP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tc>
                  <a:txBody>
                    <a:bodyPr/>
                    <a:lstStyle/>
                    <a:p>
                      <a:pPr algn="l" fontAlgn="t"/>
                      <a:r>
                        <a:rPr lang="en-IN" sz="700">
                          <a:solidFill>
                            <a:srgbClr val="696969"/>
                          </a:solidFill>
                          <a:effectLst/>
                        </a:rPr>
                        <a:t>explain, give a reason</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tc>
                  <a:txBody>
                    <a:bodyPr/>
                    <a:lstStyle/>
                    <a:p>
                      <a:pPr algn="l" fontAlgn="t"/>
                      <a:r>
                        <a:rPr lang="en-US" sz="700">
                          <a:solidFill>
                            <a:srgbClr val="696969"/>
                          </a:solidFill>
                          <a:effectLst/>
                        </a:rPr>
                        <a:t>I hope you can account for the money you spent!</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extLst>
                  <a:ext uri="{0D108BD9-81ED-4DB2-BD59-A6C34878D82A}">
                    <a16:rowId xmlns:a16="http://schemas.microsoft.com/office/drawing/2014/main" val="4050076391"/>
                  </a:ext>
                </a:extLst>
              </a:tr>
              <a:tr h="199860">
                <a:tc>
                  <a:txBody>
                    <a:bodyPr/>
                    <a:lstStyle/>
                    <a:p>
                      <a:pPr algn="l" fontAlgn="t"/>
                      <a:r>
                        <a:rPr lang="en-IN" sz="700" b="1">
                          <a:solidFill>
                            <a:srgbClr val="696969"/>
                          </a:solidFill>
                          <a:effectLst/>
                        </a:rPr>
                        <a:t>Add up</a:t>
                      </a:r>
                      <a:endParaRPr lang="en-IN" sz="700">
                        <a:solidFill>
                          <a:srgbClr val="696969"/>
                        </a:solidFill>
                        <a:effectLst/>
                      </a:endParaRP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tc>
                  <a:txBody>
                    <a:bodyPr/>
                    <a:lstStyle/>
                    <a:p>
                      <a:pPr algn="l" fontAlgn="t"/>
                      <a:r>
                        <a:rPr lang="en-IN" sz="700">
                          <a:solidFill>
                            <a:srgbClr val="696969"/>
                          </a:solidFill>
                          <a:effectLst/>
                        </a:rPr>
                        <a:t>make sense, seem reasonable</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tc>
                  <a:txBody>
                    <a:bodyPr/>
                    <a:lstStyle/>
                    <a:p>
                      <a:pPr algn="l" fontAlgn="t"/>
                      <a:r>
                        <a:rPr lang="en-US" sz="700">
                          <a:solidFill>
                            <a:srgbClr val="696969"/>
                          </a:solidFill>
                          <a:effectLst/>
                        </a:rPr>
                        <a:t>Her story just doesn't add up.</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extLst>
                  <a:ext uri="{0D108BD9-81ED-4DB2-BD59-A6C34878D82A}">
                    <a16:rowId xmlns:a16="http://schemas.microsoft.com/office/drawing/2014/main" val="2374044914"/>
                  </a:ext>
                </a:extLst>
              </a:tr>
              <a:tr h="284650">
                <a:tc>
                  <a:txBody>
                    <a:bodyPr/>
                    <a:lstStyle/>
                    <a:p>
                      <a:pPr algn="l" fontAlgn="t"/>
                      <a:r>
                        <a:rPr lang="en-IN" sz="700" b="1">
                          <a:solidFill>
                            <a:srgbClr val="696969"/>
                          </a:solidFill>
                          <a:effectLst/>
                        </a:rPr>
                        <a:t>Advise against</a:t>
                      </a:r>
                      <a:endParaRPr lang="en-IN" sz="700">
                        <a:solidFill>
                          <a:srgbClr val="696969"/>
                        </a:solidFill>
                        <a:effectLst/>
                      </a:endParaRP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tc>
                  <a:txBody>
                    <a:bodyPr/>
                    <a:lstStyle/>
                    <a:p>
                      <a:pPr algn="l" fontAlgn="t"/>
                      <a:r>
                        <a:rPr lang="en-IN" sz="700">
                          <a:solidFill>
                            <a:srgbClr val="696969"/>
                          </a:solidFill>
                          <a:effectLst/>
                        </a:rPr>
                        <a:t>recommend not doing something</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tc>
                  <a:txBody>
                    <a:bodyPr/>
                    <a:lstStyle/>
                    <a:p>
                      <a:pPr algn="l" fontAlgn="t"/>
                      <a:r>
                        <a:rPr lang="en-US" sz="700">
                          <a:solidFill>
                            <a:srgbClr val="696969"/>
                          </a:solidFill>
                          <a:effectLst/>
                        </a:rPr>
                        <a:t>The doctor advised him against carrying heavy loads.</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extLst>
                  <a:ext uri="{0D108BD9-81ED-4DB2-BD59-A6C34878D82A}">
                    <a16:rowId xmlns:a16="http://schemas.microsoft.com/office/drawing/2014/main" val="1077157260"/>
                  </a:ext>
                </a:extLst>
              </a:tr>
              <a:tr h="284650">
                <a:tc>
                  <a:txBody>
                    <a:bodyPr/>
                    <a:lstStyle/>
                    <a:p>
                      <a:pPr algn="l" fontAlgn="t"/>
                      <a:r>
                        <a:rPr lang="en-IN" sz="700" b="1">
                          <a:solidFill>
                            <a:srgbClr val="696969"/>
                          </a:solidFill>
                          <a:effectLst/>
                        </a:rPr>
                        <a:t>Agree with</a:t>
                      </a:r>
                      <a:endParaRPr lang="en-IN" sz="700">
                        <a:solidFill>
                          <a:srgbClr val="696969"/>
                        </a:solidFill>
                        <a:effectLst/>
                      </a:endParaRP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tc>
                  <a:txBody>
                    <a:bodyPr/>
                    <a:lstStyle/>
                    <a:p>
                      <a:pPr algn="l" fontAlgn="t"/>
                      <a:r>
                        <a:rPr lang="en-US" sz="700">
                          <a:solidFill>
                            <a:srgbClr val="696969"/>
                          </a:solidFill>
                          <a:effectLst/>
                        </a:rPr>
                        <a:t>have the same opinion as somebody else.</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tc>
                  <a:txBody>
                    <a:bodyPr/>
                    <a:lstStyle/>
                    <a:p>
                      <a:pPr algn="l" fontAlgn="t"/>
                      <a:r>
                        <a:rPr lang="en-US" sz="700">
                          <a:solidFill>
                            <a:srgbClr val="696969"/>
                          </a:solidFill>
                          <a:effectLst/>
                        </a:rPr>
                        <a:t>I agree with you. I think she deserves the award too.</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extLst>
                  <a:ext uri="{0D108BD9-81ED-4DB2-BD59-A6C34878D82A}">
                    <a16:rowId xmlns:a16="http://schemas.microsoft.com/office/drawing/2014/main" val="3619720390"/>
                  </a:ext>
                </a:extLst>
              </a:tr>
              <a:tr h="284650">
                <a:tc>
                  <a:txBody>
                    <a:bodyPr/>
                    <a:lstStyle/>
                    <a:p>
                      <a:pPr algn="l" fontAlgn="t"/>
                      <a:r>
                        <a:rPr lang="en-IN" sz="700" b="1">
                          <a:solidFill>
                            <a:srgbClr val="696969"/>
                          </a:solidFill>
                          <a:effectLst/>
                        </a:rPr>
                        <a:t>Aim at</a:t>
                      </a:r>
                      <a:endParaRPr lang="en-IN" sz="700">
                        <a:solidFill>
                          <a:srgbClr val="696969"/>
                        </a:solidFill>
                        <a:effectLst/>
                      </a:endParaRP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tc>
                  <a:txBody>
                    <a:bodyPr/>
                    <a:lstStyle/>
                    <a:p>
                      <a:pPr algn="l" fontAlgn="t"/>
                      <a:r>
                        <a:rPr lang="en-US" sz="700">
                          <a:solidFill>
                            <a:srgbClr val="696969"/>
                          </a:solidFill>
                          <a:effectLst/>
                        </a:rPr>
                        <a:t>point something in the direction of a target</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tc>
                  <a:txBody>
                    <a:bodyPr/>
                    <a:lstStyle/>
                    <a:p>
                      <a:pPr algn="l" fontAlgn="t"/>
                      <a:r>
                        <a:rPr lang="en-US" sz="700">
                          <a:solidFill>
                            <a:srgbClr val="696969"/>
                          </a:solidFill>
                          <a:effectLst/>
                        </a:rPr>
                        <a:t>The policeman aimed his gun at the hijacker.</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extLst>
                  <a:ext uri="{0D108BD9-81ED-4DB2-BD59-A6C34878D82A}">
                    <a16:rowId xmlns:a16="http://schemas.microsoft.com/office/drawing/2014/main" val="1305735577"/>
                  </a:ext>
                </a:extLst>
              </a:tr>
              <a:tr h="284650">
                <a:tc>
                  <a:txBody>
                    <a:bodyPr/>
                    <a:lstStyle/>
                    <a:p>
                      <a:pPr algn="l" fontAlgn="t"/>
                      <a:r>
                        <a:rPr lang="en-IN" sz="700" b="1">
                          <a:solidFill>
                            <a:srgbClr val="696969"/>
                          </a:solidFill>
                          <a:effectLst/>
                        </a:rPr>
                        <a:t>Allow for</a:t>
                      </a:r>
                      <a:endParaRPr lang="en-IN" sz="700">
                        <a:solidFill>
                          <a:srgbClr val="696969"/>
                        </a:solidFill>
                        <a:effectLst/>
                      </a:endParaRP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tc>
                  <a:txBody>
                    <a:bodyPr/>
                    <a:lstStyle/>
                    <a:p>
                      <a:pPr algn="l" fontAlgn="t"/>
                      <a:r>
                        <a:rPr lang="en-US" sz="700">
                          <a:solidFill>
                            <a:srgbClr val="696969"/>
                          </a:solidFill>
                          <a:effectLst/>
                        </a:rPr>
                        <a:t>take into consideration,  include in a calculation</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tc>
                  <a:txBody>
                    <a:bodyPr/>
                    <a:lstStyle/>
                    <a:p>
                      <a:pPr algn="l" fontAlgn="t"/>
                      <a:r>
                        <a:rPr lang="en-US" sz="700">
                          <a:solidFill>
                            <a:srgbClr val="696969"/>
                          </a:solidFill>
                          <a:effectLst/>
                        </a:rPr>
                        <a:t>You'd better leave early to allow for traffic jams.</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extLst>
                  <a:ext uri="{0D108BD9-81ED-4DB2-BD59-A6C34878D82A}">
                    <a16:rowId xmlns:a16="http://schemas.microsoft.com/office/drawing/2014/main" val="3559427821"/>
                  </a:ext>
                </a:extLst>
              </a:tr>
              <a:tr h="539018">
                <a:tc>
                  <a:txBody>
                    <a:bodyPr/>
                    <a:lstStyle/>
                    <a:p>
                      <a:pPr algn="l" fontAlgn="t"/>
                      <a:r>
                        <a:rPr lang="en-IN" sz="700" b="1">
                          <a:solidFill>
                            <a:srgbClr val="696969"/>
                          </a:solidFill>
                          <a:effectLst/>
                        </a:rPr>
                        <a:t>Appeal to</a:t>
                      </a:r>
                      <a:endParaRPr lang="en-IN" sz="700">
                        <a:solidFill>
                          <a:srgbClr val="696969"/>
                        </a:solidFill>
                        <a:effectLst/>
                      </a:endParaRP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tc>
                  <a:txBody>
                    <a:bodyPr/>
                    <a:lstStyle/>
                    <a:p>
                      <a:pPr algn="l" fontAlgn="t"/>
                      <a:r>
                        <a:rPr lang="en-US" sz="700">
                          <a:solidFill>
                            <a:srgbClr val="696969"/>
                          </a:solidFill>
                          <a:effectLst/>
                        </a:rPr>
                        <a:t>1. plead or make an earnest request</a:t>
                      </a:r>
                      <a:br>
                        <a:rPr lang="en-US" sz="700">
                          <a:solidFill>
                            <a:srgbClr val="696969"/>
                          </a:solidFill>
                          <a:effectLst/>
                        </a:rPr>
                      </a:br>
                      <a:r>
                        <a:rPr lang="en-US" sz="700">
                          <a:solidFill>
                            <a:srgbClr val="696969"/>
                          </a:solidFill>
                          <a:effectLst/>
                        </a:rPr>
                        <a:t>2. be attractive or interesting                                        </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tc>
                  <a:txBody>
                    <a:bodyPr/>
                    <a:lstStyle/>
                    <a:p>
                      <a:pPr algn="l" fontAlgn="t"/>
                      <a:r>
                        <a:rPr lang="en-US" sz="700">
                          <a:solidFill>
                            <a:srgbClr val="696969"/>
                          </a:solidFill>
                          <a:effectLst/>
                        </a:rPr>
                        <a:t>1. The organizers appealed to the crowd to stay calm.</a:t>
                      </a:r>
                      <a:br>
                        <a:rPr lang="en-US" sz="700">
                          <a:solidFill>
                            <a:srgbClr val="696969"/>
                          </a:solidFill>
                          <a:effectLst/>
                        </a:rPr>
                      </a:br>
                      <a:r>
                        <a:rPr lang="en-US" sz="700">
                          <a:solidFill>
                            <a:srgbClr val="696969"/>
                          </a:solidFill>
                          <a:effectLst/>
                        </a:rPr>
                        <a:t>2. A trekking holiday doesn't appeal to me.</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DDDDDD"/>
                    </a:solidFill>
                  </a:tcPr>
                </a:tc>
                <a:extLst>
                  <a:ext uri="{0D108BD9-81ED-4DB2-BD59-A6C34878D82A}">
                    <a16:rowId xmlns:a16="http://schemas.microsoft.com/office/drawing/2014/main" val="2152115507"/>
                  </a:ext>
                </a:extLst>
              </a:tr>
              <a:tr h="369439">
                <a:tc>
                  <a:txBody>
                    <a:bodyPr/>
                    <a:lstStyle/>
                    <a:p>
                      <a:pPr algn="l" fontAlgn="t"/>
                      <a:r>
                        <a:rPr lang="en-IN" sz="700" b="1">
                          <a:solidFill>
                            <a:srgbClr val="696969"/>
                          </a:solidFill>
                          <a:effectLst/>
                        </a:rPr>
                        <a:t>Apply for</a:t>
                      </a:r>
                      <a:endParaRPr lang="en-IN" sz="700">
                        <a:solidFill>
                          <a:srgbClr val="696969"/>
                        </a:solidFill>
                        <a:effectLst/>
                      </a:endParaRP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tc>
                  <a:txBody>
                    <a:bodyPr/>
                    <a:lstStyle/>
                    <a:p>
                      <a:pPr algn="l" fontAlgn="t"/>
                      <a:r>
                        <a:rPr lang="en-US" sz="700">
                          <a:solidFill>
                            <a:srgbClr val="696969"/>
                          </a:solidFill>
                          <a:effectLst/>
                        </a:rPr>
                        <a:t>make a formal request for something, (job, permit, loan etc.)</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tc>
                  <a:txBody>
                    <a:bodyPr/>
                    <a:lstStyle/>
                    <a:p>
                      <a:pPr algn="l" fontAlgn="t"/>
                      <a:r>
                        <a:rPr lang="en-US" sz="700" dirty="0">
                          <a:solidFill>
                            <a:srgbClr val="696969"/>
                          </a:solidFill>
                          <a:effectLst/>
                        </a:rPr>
                        <a:t>He applied for the job he saw advertised in the newspaper.</a:t>
                      </a:r>
                    </a:p>
                  </a:txBody>
                  <a:tcPr marL="36734" marR="36734" marT="18367" marB="18367">
                    <a:lnL w="7620" cap="flat" cmpd="sng" algn="ctr">
                      <a:solidFill>
                        <a:srgbClr val="999999"/>
                      </a:solidFill>
                      <a:prstDash val="solid"/>
                      <a:round/>
                      <a:headEnd type="none" w="med" len="med"/>
                      <a:tailEnd type="none" w="med" len="med"/>
                    </a:lnL>
                    <a:lnR w="7620" cap="flat" cmpd="sng" algn="ctr">
                      <a:solidFill>
                        <a:srgbClr val="999999"/>
                      </a:solidFill>
                      <a:prstDash val="solid"/>
                      <a:round/>
                      <a:headEnd type="none" w="med" len="med"/>
                      <a:tailEnd type="none" w="med" len="med"/>
                    </a:lnR>
                    <a:lnT w="7620" cap="flat" cmpd="sng" algn="ctr">
                      <a:solidFill>
                        <a:srgbClr val="999999"/>
                      </a:solidFill>
                      <a:prstDash val="solid"/>
                      <a:round/>
                      <a:headEnd type="none" w="med" len="med"/>
                      <a:tailEnd type="none" w="med" len="med"/>
                    </a:lnT>
                    <a:lnB w="7620" cap="flat" cmpd="sng" algn="ctr">
                      <a:solidFill>
                        <a:srgbClr val="999999"/>
                      </a:solidFill>
                      <a:prstDash val="solid"/>
                      <a:round/>
                      <a:headEnd type="none" w="med" len="med"/>
                      <a:tailEnd type="none" w="med" len="med"/>
                    </a:lnB>
                    <a:solidFill>
                      <a:srgbClr val="F8F8F8"/>
                    </a:solidFill>
                  </a:tcPr>
                </a:tc>
                <a:extLst>
                  <a:ext uri="{0D108BD9-81ED-4DB2-BD59-A6C34878D82A}">
                    <a16:rowId xmlns:a16="http://schemas.microsoft.com/office/drawing/2014/main" val="634020786"/>
                  </a:ext>
                </a:extLst>
              </a:tr>
            </a:tbl>
          </a:graphicData>
        </a:graphic>
      </p:graphicFrame>
    </p:spTree>
    <p:extLst>
      <p:ext uri="{BB962C8B-B14F-4D97-AF65-F5344CB8AC3E}">
        <p14:creationId xmlns:p14="http://schemas.microsoft.com/office/powerpoint/2010/main" val="14156758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E5338-7878-B74E-5BD9-650BE35C5A61}"/>
              </a:ext>
            </a:extLst>
          </p:cNvPr>
          <p:cNvSpPr>
            <a:spLocks noGrp="1"/>
          </p:cNvSpPr>
          <p:nvPr>
            <p:ph type="title"/>
          </p:nvPr>
        </p:nvSpPr>
        <p:spPr/>
        <p:txBody>
          <a:bodyPr/>
          <a:lstStyle/>
          <a:p>
            <a:r>
              <a:rPr lang="en-US" dirty="0"/>
              <a:t>Focus on simplicity</a:t>
            </a:r>
            <a:endParaRPr lang="en-IN" dirty="0"/>
          </a:p>
        </p:txBody>
      </p:sp>
      <p:sp>
        <p:nvSpPr>
          <p:cNvPr id="3" name="Text Placeholder 2">
            <a:extLst>
              <a:ext uri="{FF2B5EF4-FFF2-40B4-BE49-F238E27FC236}">
                <a16:creationId xmlns:a16="http://schemas.microsoft.com/office/drawing/2014/main" id="{28032B90-F05F-F955-6902-E1301E65A300}"/>
              </a:ext>
            </a:extLst>
          </p:cNvPr>
          <p:cNvSpPr>
            <a:spLocks noGrp="1"/>
          </p:cNvSpPr>
          <p:nvPr>
            <p:ph type="body" idx="1"/>
          </p:nvPr>
        </p:nvSpPr>
        <p:spPr>
          <a:xfrm>
            <a:off x="719999" y="1503024"/>
            <a:ext cx="7234537" cy="2556019"/>
          </a:xfrm>
        </p:spPr>
        <p:txBody>
          <a:bodyPr/>
          <a:lstStyle/>
          <a:p>
            <a:pPr algn="l"/>
            <a:r>
              <a:rPr lang="en-US" b="0" i="1" dirty="0">
                <a:solidFill>
                  <a:schemeClr val="tx1"/>
                </a:solidFill>
                <a:effectLst/>
                <a:latin typeface="Roboto" panose="02000000000000000000" pitchFamily="2" charset="0"/>
              </a:rPr>
              <a:t>“In lieu of commencing our project, we need to consolidate our goals and intents beforehand.“</a:t>
            </a:r>
            <a:endParaRPr lang="en-US" b="0" i="0" dirty="0">
              <a:solidFill>
                <a:schemeClr val="tx1"/>
              </a:solidFill>
              <a:effectLst/>
              <a:latin typeface="Roboto" panose="02000000000000000000" pitchFamily="2" charset="0"/>
            </a:endParaRPr>
          </a:p>
          <a:p>
            <a:pPr algn="l"/>
            <a:r>
              <a:rPr lang="en-US" b="0" i="1" dirty="0">
                <a:solidFill>
                  <a:schemeClr val="tx1"/>
                </a:solidFill>
                <a:effectLst/>
                <a:latin typeface="Roboto" panose="02000000000000000000" pitchFamily="2" charset="0"/>
              </a:rPr>
              <a:t>“We need to delay the project because we have to discuss our goals first.”</a:t>
            </a:r>
            <a:endParaRPr lang="en-US" b="0" i="0" dirty="0">
              <a:solidFill>
                <a:schemeClr val="tx1"/>
              </a:solidFill>
              <a:effectLst/>
              <a:latin typeface="Roboto" panose="02000000000000000000" pitchFamily="2" charset="0"/>
            </a:endParaRPr>
          </a:p>
          <a:p>
            <a:endParaRPr lang="en-IN" dirty="0"/>
          </a:p>
          <a:p>
            <a:r>
              <a:rPr lang="en-IN" dirty="0"/>
              <a:t>I want you to finish off that report by tomorrow.</a:t>
            </a:r>
          </a:p>
          <a:p>
            <a:r>
              <a:rPr lang="en-IN" dirty="0"/>
              <a:t>Will you be able to finish that report by tomorrow?</a:t>
            </a:r>
          </a:p>
          <a:p>
            <a:endParaRPr lang="en-IN" dirty="0"/>
          </a:p>
          <a:p>
            <a:r>
              <a:rPr lang="en-IN" dirty="0"/>
              <a:t>I am not going to help you.</a:t>
            </a:r>
          </a:p>
          <a:p>
            <a:r>
              <a:rPr lang="en-IN" dirty="0"/>
              <a:t>I may not be able to help you.</a:t>
            </a:r>
          </a:p>
          <a:p>
            <a:endParaRPr lang="en-IN" dirty="0"/>
          </a:p>
          <a:p>
            <a:r>
              <a:rPr lang="en-IN" dirty="0"/>
              <a:t>I want to hear your explanation.</a:t>
            </a:r>
          </a:p>
          <a:p>
            <a:r>
              <a:rPr lang="en-IN" dirty="0"/>
              <a:t>I would like to hear your explanation.</a:t>
            </a:r>
          </a:p>
          <a:p>
            <a:endParaRPr lang="en-IN" dirty="0"/>
          </a:p>
        </p:txBody>
      </p:sp>
    </p:spTree>
    <p:extLst>
      <p:ext uri="{BB962C8B-B14F-4D97-AF65-F5344CB8AC3E}">
        <p14:creationId xmlns:p14="http://schemas.microsoft.com/office/powerpoint/2010/main" val="2577108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20D15-04D2-63C8-4999-775BE814C6CB}"/>
              </a:ext>
            </a:extLst>
          </p:cNvPr>
          <p:cNvSpPr>
            <a:spLocks noGrp="1"/>
          </p:cNvSpPr>
          <p:nvPr>
            <p:ph type="title"/>
          </p:nvPr>
        </p:nvSpPr>
        <p:spPr/>
        <p:txBody>
          <a:bodyPr/>
          <a:lstStyle/>
          <a:p>
            <a:r>
              <a:rPr lang="en-US" dirty="0"/>
              <a:t>Choose concrete language over vague language</a:t>
            </a:r>
            <a:endParaRPr lang="en-IN" dirty="0"/>
          </a:p>
        </p:txBody>
      </p:sp>
      <p:sp>
        <p:nvSpPr>
          <p:cNvPr id="3" name="Text Placeholder 2">
            <a:extLst>
              <a:ext uri="{FF2B5EF4-FFF2-40B4-BE49-F238E27FC236}">
                <a16:creationId xmlns:a16="http://schemas.microsoft.com/office/drawing/2014/main" id="{85F0511F-7DE0-61A4-E26B-A2874327BB76}"/>
              </a:ext>
            </a:extLst>
          </p:cNvPr>
          <p:cNvSpPr>
            <a:spLocks noGrp="1"/>
          </p:cNvSpPr>
          <p:nvPr>
            <p:ph type="body" idx="1"/>
          </p:nvPr>
        </p:nvSpPr>
        <p:spPr>
          <a:xfrm>
            <a:off x="720000" y="1984917"/>
            <a:ext cx="7405522" cy="2713558"/>
          </a:xfrm>
        </p:spPr>
        <p:txBody>
          <a:bodyPr/>
          <a:lstStyle/>
          <a:p>
            <a:r>
              <a:rPr lang="en-US" dirty="0"/>
              <a:t>The majority of team members</a:t>
            </a:r>
          </a:p>
          <a:p>
            <a:r>
              <a:rPr lang="en-US" dirty="0"/>
              <a:t>73% of team members</a:t>
            </a:r>
          </a:p>
          <a:p>
            <a:endParaRPr lang="en-US" dirty="0"/>
          </a:p>
          <a:p>
            <a:r>
              <a:rPr lang="en-US" dirty="0"/>
              <a:t>Insubstantial amount of money</a:t>
            </a:r>
          </a:p>
          <a:p>
            <a:r>
              <a:rPr lang="en-US" dirty="0"/>
              <a:t>$5430/-</a:t>
            </a:r>
          </a:p>
          <a:p>
            <a:endParaRPr lang="en-US" dirty="0"/>
          </a:p>
          <a:p>
            <a:r>
              <a:rPr lang="en-US" dirty="0"/>
              <a:t>In recent past</a:t>
            </a:r>
          </a:p>
          <a:p>
            <a:r>
              <a:rPr lang="en-US" dirty="0"/>
              <a:t>Two weeks ago</a:t>
            </a:r>
          </a:p>
          <a:p>
            <a:endParaRPr lang="en-US" dirty="0"/>
          </a:p>
          <a:p>
            <a:r>
              <a:rPr lang="en-US" dirty="0"/>
              <a:t>I need to finish this thing</a:t>
            </a:r>
          </a:p>
          <a:p>
            <a:r>
              <a:rPr lang="en-US" dirty="0"/>
              <a:t>I need to finish this assignment/report/ email</a:t>
            </a:r>
            <a:endParaRPr lang="en-IN" dirty="0"/>
          </a:p>
        </p:txBody>
      </p:sp>
    </p:spTree>
    <p:extLst>
      <p:ext uri="{BB962C8B-B14F-4D97-AF65-F5344CB8AC3E}">
        <p14:creationId xmlns:p14="http://schemas.microsoft.com/office/powerpoint/2010/main" val="30950090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E4255-B4F3-320C-3CFF-3E80317ABFFE}"/>
              </a:ext>
            </a:extLst>
          </p:cNvPr>
          <p:cNvSpPr>
            <a:spLocks noGrp="1"/>
          </p:cNvSpPr>
          <p:nvPr>
            <p:ph type="title"/>
          </p:nvPr>
        </p:nvSpPr>
        <p:spPr/>
        <p:txBody>
          <a:bodyPr/>
          <a:lstStyle/>
          <a:p>
            <a:r>
              <a:rPr lang="en-US" dirty="0"/>
              <a:t>Use Positive phrasing</a:t>
            </a:r>
            <a:endParaRPr lang="en-IN" dirty="0"/>
          </a:p>
        </p:txBody>
      </p:sp>
      <p:sp>
        <p:nvSpPr>
          <p:cNvPr id="3" name="Text Placeholder 2">
            <a:extLst>
              <a:ext uri="{FF2B5EF4-FFF2-40B4-BE49-F238E27FC236}">
                <a16:creationId xmlns:a16="http://schemas.microsoft.com/office/drawing/2014/main" id="{60D650CB-D75B-5B31-6B0B-820E036C06E9}"/>
              </a:ext>
            </a:extLst>
          </p:cNvPr>
          <p:cNvSpPr>
            <a:spLocks noGrp="1"/>
          </p:cNvSpPr>
          <p:nvPr>
            <p:ph type="body" idx="1"/>
          </p:nvPr>
        </p:nvSpPr>
        <p:spPr>
          <a:xfrm>
            <a:off x="719999" y="1503024"/>
            <a:ext cx="7479863" cy="2875687"/>
          </a:xfrm>
        </p:spPr>
        <p:txBody>
          <a:bodyPr/>
          <a:lstStyle/>
          <a:p>
            <a:pPr algn="l"/>
            <a:r>
              <a:rPr lang="en-US" b="0" i="0" dirty="0">
                <a:solidFill>
                  <a:schemeClr val="tx1"/>
                </a:solidFill>
                <a:effectLst/>
                <a:latin typeface="Roboto" panose="02000000000000000000" pitchFamily="2" charset="0"/>
              </a:rPr>
              <a:t>A: </a:t>
            </a:r>
            <a:r>
              <a:rPr lang="en-US" b="0" i="1" dirty="0">
                <a:solidFill>
                  <a:schemeClr val="tx1"/>
                </a:solidFill>
                <a:effectLst/>
                <a:latin typeface="Roboto" panose="02000000000000000000" pitchFamily="2" charset="0"/>
              </a:rPr>
              <a:t>Would you accept a gamble that offers a 10% chance to win $95 and a 90% chance to lose $5? </a:t>
            </a:r>
            <a:endParaRPr lang="en-US" b="0" i="0" dirty="0">
              <a:solidFill>
                <a:schemeClr val="tx1"/>
              </a:solidFill>
              <a:effectLst/>
              <a:latin typeface="Roboto" panose="02000000000000000000" pitchFamily="2" charset="0"/>
            </a:endParaRPr>
          </a:p>
          <a:p>
            <a:pPr algn="l"/>
            <a:r>
              <a:rPr lang="en-US" b="0" i="0" dirty="0">
                <a:solidFill>
                  <a:schemeClr val="tx1"/>
                </a:solidFill>
                <a:effectLst/>
                <a:latin typeface="Roboto" panose="02000000000000000000" pitchFamily="2" charset="0"/>
              </a:rPr>
              <a:t>B: </a:t>
            </a:r>
            <a:r>
              <a:rPr lang="en-US" b="0" i="1" dirty="0">
                <a:solidFill>
                  <a:schemeClr val="tx1"/>
                </a:solidFill>
                <a:effectLst/>
                <a:latin typeface="Roboto" panose="02000000000000000000" pitchFamily="2" charset="0"/>
              </a:rPr>
              <a:t>Would you pay $5 to participate in a lottery that offers a 10% chance to win $100 and a 90% chance to win nothing?</a:t>
            </a:r>
            <a:endParaRPr lang="en-US" b="0" i="0" dirty="0">
              <a:solidFill>
                <a:schemeClr val="tx1"/>
              </a:solidFill>
              <a:effectLst/>
              <a:latin typeface="Roboto" panose="02000000000000000000" pitchFamily="2" charset="0"/>
            </a:endParaRPr>
          </a:p>
          <a:p>
            <a:endParaRPr lang="en-IN" dirty="0"/>
          </a:p>
          <a:p>
            <a:endParaRPr lang="en-IN" dirty="0"/>
          </a:p>
          <a:p>
            <a:r>
              <a:rPr lang="en-US" b="0" i="0" dirty="0">
                <a:solidFill>
                  <a:schemeClr val="tx1"/>
                </a:solidFill>
                <a:effectLst/>
                <a:latin typeface="Roboto" panose="02000000000000000000" pitchFamily="2" charset="0"/>
              </a:rPr>
              <a:t>42% of the students rejected the A option but readily accepted the B option. Researchers have concluded that when negative consequences are phrased so that they do not look like a loss, our subjective thinking process changes. </a:t>
            </a:r>
            <a:endParaRPr lang="en-IN" dirty="0">
              <a:solidFill>
                <a:schemeClr val="tx1"/>
              </a:solidFill>
            </a:endParaRPr>
          </a:p>
        </p:txBody>
      </p:sp>
    </p:spTree>
    <p:extLst>
      <p:ext uri="{BB962C8B-B14F-4D97-AF65-F5344CB8AC3E}">
        <p14:creationId xmlns:p14="http://schemas.microsoft.com/office/powerpoint/2010/main" val="3982848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grpSp>
        <p:nvGrpSpPr>
          <p:cNvPr id="1254" name="Google Shape;1254;p48"/>
          <p:cNvGrpSpPr/>
          <p:nvPr/>
        </p:nvGrpSpPr>
        <p:grpSpPr>
          <a:xfrm>
            <a:off x="0" y="323529"/>
            <a:ext cx="9144000" cy="4819978"/>
            <a:chOff x="0" y="323529"/>
            <a:chExt cx="9144000" cy="4819978"/>
          </a:xfrm>
        </p:grpSpPr>
        <p:grpSp>
          <p:nvGrpSpPr>
            <p:cNvPr id="1255" name="Google Shape;1255;p48"/>
            <p:cNvGrpSpPr/>
            <p:nvPr/>
          </p:nvGrpSpPr>
          <p:grpSpPr>
            <a:xfrm>
              <a:off x="8868000" y="323529"/>
              <a:ext cx="276000" cy="870608"/>
              <a:chOff x="8868000" y="2146050"/>
              <a:chExt cx="276000" cy="851450"/>
            </a:xfrm>
          </p:grpSpPr>
          <p:sp>
            <p:nvSpPr>
              <p:cNvPr id="1256" name="Google Shape;1256;p48"/>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57" name="Google Shape;1257;p48"/>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58" name="Google Shape;1258;p48"/>
              <p:cNvSpPr/>
              <p:nvPr/>
            </p:nvSpPr>
            <p:spPr>
              <a:xfrm>
                <a:off x="8868000" y="259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259" name="Google Shape;1259;p48"/>
            <p:cNvGrpSpPr/>
            <p:nvPr/>
          </p:nvGrpSpPr>
          <p:grpSpPr>
            <a:xfrm>
              <a:off x="0" y="1851441"/>
              <a:ext cx="276000" cy="870622"/>
              <a:chOff x="8868000" y="2146050"/>
              <a:chExt cx="276000" cy="851464"/>
            </a:xfrm>
          </p:grpSpPr>
          <p:sp>
            <p:nvSpPr>
              <p:cNvPr id="1260" name="Google Shape;1260;p48"/>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61" name="Google Shape;1261;p48"/>
              <p:cNvSpPr/>
              <p:nvPr/>
            </p:nvSpPr>
            <p:spPr>
              <a:xfrm>
                <a:off x="8868000" y="2862500"/>
                <a:ext cx="276000" cy="135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62" name="Google Shape;1262;p48"/>
              <p:cNvSpPr/>
              <p:nvPr/>
            </p:nvSpPr>
            <p:spPr>
              <a:xfrm>
                <a:off x="8868000" y="2727514"/>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263" name="Google Shape;1263;p48"/>
            <p:cNvGrpSpPr/>
            <p:nvPr/>
          </p:nvGrpSpPr>
          <p:grpSpPr>
            <a:xfrm rot="5400000">
              <a:off x="524325" y="4570229"/>
              <a:ext cx="276000" cy="870557"/>
              <a:chOff x="8868000" y="2146050"/>
              <a:chExt cx="276000" cy="851400"/>
            </a:xfrm>
          </p:grpSpPr>
          <p:sp>
            <p:nvSpPr>
              <p:cNvPr id="1264" name="Google Shape;1264;p48"/>
              <p:cNvSpPr/>
              <p:nvPr/>
            </p:nvSpPr>
            <p:spPr>
              <a:xfrm>
                <a:off x="8868000" y="2146050"/>
                <a:ext cx="276000" cy="851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65" name="Google Shape;1265;p48"/>
              <p:cNvSpPr/>
              <p:nvPr/>
            </p:nvSpPr>
            <p:spPr>
              <a:xfrm>
                <a:off x="8868000" y="2594311"/>
                <a:ext cx="276000" cy="270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grpSp>
        <p:nvGrpSpPr>
          <p:cNvPr id="1266" name="Google Shape;1266;p48"/>
          <p:cNvGrpSpPr/>
          <p:nvPr/>
        </p:nvGrpSpPr>
        <p:grpSpPr>
          <a:xfrm rot="5400000">
            <a:off x="8306500" y="4460195"/>
            <a:ext cx="321600" cy="799658"/>
            <a:chOff x="552425" y="3981600"/>
            <a:chExt cx="321600" cy="459600"/>
          </a:xfrm>
        </p:grpSpPr>
        <p:cxnSp>
          <p:nvCxnSpPr>
            <p:cNvPr id="1267" name="Google Shape;1267;p48"/>
            <p:cNvCxnSpPr/>
            <p:nvPr/>
          </p:nvCxnSpPr>
          <p:spPr>
            <a:xfrm>
              <a:off x="552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1268" name="Google Shape;1268;p48"/>
            <p:cNvCxnSpPr/>
            <p:nvPr/>
          </p:nvCxnSpPr>
          <p:spPr>
            <a:xfrm>
              <a:off x="710425" y="3981600"/>
              <a:ext cx="0" cy="459600"/>
            </a:xfrm>
            <a:prstGeom prst="straightConnector1">
              <a:avLst/>
            </a:prstGeom>
            <a:noFill/>
            <a:ln w="9525" cap="flat" cmpd="sng">
              <a:solidFill>
                <a:schemeClr val="dk1"/>
              </a:solidFill>
              <a:prstDash val="solid"/>
              <a:round/>
              <a:headEnd type="none" w="med" len="med"/>
              <a:tailEnd type="none" w="med" len="med"/>
            </a:ln>
          </p:spPr>
        </p:cxnSp>
        <p:cxnSp>
          <p:nvCxnSpPr>
            <p:cNvPr id="1269" name="Google Shape;1269;p48"/>
            <p:cNvCxnSpPr/>
            <p:nvPr/>
          </p:nvCxnSpPr>
          <p:spPr>
            <a:xfrm>
              <a:off x="874025" y="3981600"/>
              <a:ext cx="0" cy="459600"/>
            </a:xfrm>
            <a:prstGeom prst="straightConnector1">
              <a:avLst/>
            </a:prstGeom>
            <a:noFill/>
            <a:ln w="9525" cap="flat" cmpd="sng">
              <a:solidFill>
                <a:schemeClr val="dk1"/>
              </a:solidFill>
              <a:prstDash val="solid"/>
              <a:round/>
              <a:headEnd type="none" w="med" len="med"/>
              <a:tailEnd type="none" w="med" len="med"/>
            </a:ln>
          </p:spPr>
        </p:cxnSp>
      </p:grpSp>
      <p:grpSp>
        <p:nvGrpSpPr>
          <p:cNvPr id="1270" name="Google Shape;1270;p48"/>
          <p:cNvGrpSpPr/>
          <p:nvPr/>
        </p:nvGrpSpPr>
        <p:grpSpPr>
          <a:xfrm>
            <a:off x="198528" y="201375"/>
            <a:ext cx="295200" cy="487300"/>
            <a:chOff x="7763828" y="1939300"/>
            <a:chExt cx="295200" cy="487300"/>
          </a:xfrm>
        </p:grpSpPr>
        <p:sp>
          <p:nvSpPr>
            <p:cNvPr id="1271" name="Google Shape;1271;p48"/>
            <p:cNvSpPr/>
            <p:nvPr/>
          </p:nvSpPr>
          <p:spPr>
            <a:xfrm rot="2700000">
              <a:off x="7807059" y="1982575"/>
              <a:ext cx="208738" cy="208950"/>
            </a:xfrm>
            <a:prstGeom prst="halfFrame">
              <a:avLst>
                <a:gd name="adj1" fmla="val 33333"/>
                <a:gd name="adj2" fmla="val 33333"/>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72" name="Google Shape;1272;p48"/>
            <p:cNvSpPr/>
            <p:nvPr/>
          </p:nvSpPr>
          <p:spPr>
            <a:xfrm rot="2700000">
              <a:off x="7807059" y="2174375"/>
              <a:ext cx="208738" cy="208950"/>
            </a:xfrm>
            <a:prstGeom prst="halfFrame">
              <a:avLst>
                <a:gd name="adj1" fmla="val 33333"/>
                <a:gd name="adj2" fmla="val 33333"/>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2" name="Title 1">
            <a:extLst>
              <a:ext uri="{FF2B5EF4-FFF2-40B4-BE49-F238E27FC236}">
                <a16:creationId xmlns:a16="http://schemas.microsoft.com/office/drawing/2014/main" id="{0E8A7E58-5C36-0BFD-D453-A8906B7EA616}"/>
              </a:ext>
            </a:extLst>
          </p:cNvPr>
          <p:cNvSpPr>
            <a:spLocks noGrp="1"/>
          </p:cNvSpPr>
          <p:nvPr>
            <p:ph type="ctrTitle"/>
          </p:nvPr>
        </p:nvSpPr>
        <p:spPr/>
        <p:txBody>
          <a:bodyPr/>
          <a:lstStyle/>
          <a:p>
            <a:r>
              <a:rPr lang="en-US" dirty="0"/>
              <a:t>S</a:t>
            </a:r>
            <a:r>
              <a:rPr lang="en" dirty="0"/>
              <a:t>tay tuned...</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A58DC-7629-68E5-17C9-19D319A5B4DE}"/>
              </a:ext>
            </a:extLst>
          </p:cNvPr>
          <p:cNvSpPr>
            <a:spLocks noGrp="1"/>
          </p:cNvSpPr>
          <p:nvPr>
            <p:ph type="title"/>
          </p:nvPr>
        </p:nvSpPr>
        <p:spPr/>
        <p:txBody>
          <a:bodyPr/>
          <a:lstStyle/>
          <a:p>
            <a:r>
              <a:rPr lang="en-US" dirty="0"/>
              <a:t>Three-Tiers of Vocabulary</a:t>
            </a:r>
            <a:endParaRPr lang="en-IN" dirty="0"/>
          </a:p>
        </p:txBody>
      </p:sp>
      <p:sp>
        <p:nvSpPr>
          <p:cNvPr id="3" name="Text Placeholder 2">
            <a:extLst>
              <a:ext uri="{FF2B5EF4-FFF2-40B4-BE49-F238E27FC236}">
                <a16:creationId xmlns:a16="http://schemas.microsoft.com/office/drawing/2014/main" id="{2F96D2AA-6402-0912-8775-3352E33D540D}"/>
              </a:ext>
            </a:extLst>
          </p:cNvPr>
          <p:cNvSpPr>
            <a:spLocks noGrp="1"/>
          </p:cNvSpPr>
          <p:nvPr>
            <p:ph type="body" idx="1"/>
          </p:nvPr>
        </p:nvSpPr>
        <p:spPr>
          <a:xfrm>
            <a:off x="720000" y="1503024"/>
            <a:ext cx="7925912" cy="2652663"/>
          </a:xfrm>
        </p:spPr>
        <p:txBody>
          <a:bodyPr/>
          <a:lstStyle/>
          <a:p>
            <a:pPr algn="just" rtl="0" fontAlgn="base">
              <a:spcBef>
                <a:spcPts val="0"/>
              </a:spcBef>
              <a:spcAft>
                <a:spcPts val="400"/>
              </a:spcAft>
              <a:buFont typeface="+mj-lt"/>
              <a:buAutoNum type="arabicPeriod"/>
            </a:pPr>
            <a:r>
              <a:rPr lang="en-US" sz="1600" b="1" i="0" dirty="0">
                <a:solidFill>
                  <a:schemeClr val="tx1"/>
                </a:solidFill>
                <a:effectLst/>
                <a:latin typeface="Open Sans" panose="020B0606030504020204" pitchFamily="34" charset="0"/>
              </a:rPr>
              <a:t>Basic Vocabulary</a:t>
            </a:r>
          </a:p>
          <a:p>
            <a:pPr marL="457200" algn="just" rtl="0">
              <a:spcBef>
                <a:spcPts val="0"/>
              </a:spcBef>
              <a:spcAft>
                <a:spcPts val="0"/>
              </a:spcAft>
            </a:pPr>
            <a:r>
              <a:rPr lang="en-US" sz="1600" b="0" i="0" dirty="0">
                <a:solidFill>
                  <a:schemeClr val="tx1"/>
                </a:solidFill>
                <a:effectLst/>
                <a:latin typeface="Open Sans" panose="020B0606030504020204" pitchFamily="34" charset="0"/>
              </a:rPr>
              <a:t>The basic words form the first tier of vocabulary. These words normally have a single meaning and do not require instruction. Early reading words, sight words, adjectives, verbs, nouns, </a:t>
            </a:r>
            <a:r>
              <a:rPr lang="en-US" sz="1600" b="0" i="0" dirty="0" err="1">
                <a:solidFill>
                  <a:schemeClr val="tx1"/>
                </a:solidFill>
                <a:effectLst/>
                <a:latin typeface="Open Sans" panose="020B0606030504020204" pitchFamily="34" charset="0"/>
              </a:rPr>
              <a:t>etc</a:t>
            </a:r>
            <a:r>
              <a:rPr lang="en-US" sz="1600" b="0" i="0" dirty="0">
                <a:solidFill>
                  <a:schemeClr val="tx1"/>
                </a:solidFill>
                <a:effectLst/>
                <a:latin typeface="Open Sans" panose="020B0606030504020204" pitchFamily="34" charset="0"/>
              </a:rPr>
              <a:t> are portrayed in this tier. 8000-word families in English comprise this tier.</a:t>
            </a:r>
          </a:p>
          <a:p>
            <a:endParaRPr lang="en-IN" dirty="0"/>
          </a:p>
        </p:txBody>
      </p:sp>
    </p:spTree>
    <p:extLst>
      <p:ext uri="{BB962C8B-B14F-4D97-AF65-F5344CB8AC3E}">
        <p14:creationId xmlns:p14="http://schemas.microsoft.com/office/powerpoint/2010/main" val="7899669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A1C64-6C13-BF82-B67D-D6059B890606}"/>
              </a:ext>
            </a:extLst>
          </p:cNvPr>
          <p:cNvSpPr>
            <a:spLocks noGrp="1"/>
          </p:cNvSpPr>
          <p:nvPr>
            <p:ph type="title"/>
          </p:nvPr>
        </p:nvSpPr>
        <p:spPr/>
        <p:txBody>
          <a:bodyPr/>
          <a:lstStyle/>
          <a:p>
            <a:r>
              <a:rPr lang="en-US" dirty="0" err="1"/>
              <a:t>Contd</a:t>
            </a:r>
            <a:r>
              <a:rPr lang="en-US" dirty="0"/>
              <a:t>…</a:t>
            </a:r>
            <a:endParaRPr lang="en-IN" dirty="0"/>
          </a:p>
        </p:txBody>
      </p:sp>
      <p:sp>
        <p:nvSpPr>
          <p:cNvPr id="3" name="Text Placeholder 2">
            <a:extLst>
              <a:ext uri="{FF2B5EF4-FFF2-40B4-BE49-F238E27FC236}">
                <a16:creationId xmlns:a16="http://schemas.microsoft.com/office/drawing/2014/main" id="{A05A0C05-4459-2617-ECD6-0BBBBA1DA228}"/>
              </a:ext>
            </a:extLst>
          </p:cNvPr>
          <p:cNvSpPr>
            <a:spLocks noGrp="1"/>
          </p:cNvSpPr>
          <p:nvPr>
            <p:ph type="body" idx="1"/>
          </p:nvPr>
        </p:nvSpPr>
        <p:spPr>
          <a:xfrm>
            <a:off x="720000" y="1503024"/>
            <a:ext cx="7903610" cy="3068975"/>
          </a:xfrm>
        </p:spPr>
        <p:txBody>
          <a:bodyPr/>
          <a:lstStyle/>
          <a:p>
            <a:pPr algn="just" rtl="0" fontAlgn="base">
              <a:spcBef>
                <a:spcPts val="0"/>
              </a:spcBef>
              <a:spcAft>
                <a:spcPts val="400"/>
              </a:spcAft>
              <a:buFont typeface="+mj-lt"/>
              <a:buAutoNum type="arabicPeriod" startAt="2"/>
            </a:pPr>
            <a:r>
              <a:rPr lang="en-US" sz="1200" b="1" i="0" dirty="0">
                <a:solidFill>
                  <a:schemeClr val="tx1"/>
                </a:solidFill>
                <a:effectLst/>
                <a:latin typeface="Open Sans" panose="020B0606030504020204" pitchFamily="34" charset="0"/>
              </a:rPr>
              <a:t>High-frequency Vocabulary</a:t>
            </a:r>
          </a:p>
          <a:p>
            <a:pPr marL="457200" algn="just" rtl="0">
              <a:spcBef>
                <a:spcPts val="0"/>
              </a:spcBef>
              <a:spcAft>
                <a:spcPts val="1000"/>
              </a:spcAft>
            </a:pPr>
            <a:r>
              <a:rPr lang="en-US" sz="1200" b="0" i="0" dirty="0">
                <a:solidFill>
                  <a:schemeClr val="tx1"/>
                </a:solidFill>
                <a:effectLst/>
                <a:latin typeface="Open Sans" panose="020B0606030504020204" pitchFamily="34" charset="0"/>
              </a:rPr>
              <a:t>Also called the multiple meaning vocabulary tier, this tier comprises words used in a variety of domains, adult communication, literature, etc. It influences reading and speaking. 7000-word families comprise this tier. The characteristics for tier two words are as follows:</a:t>
            </a:r>
          </a:p>
          <a:p>
            <a:pPr marL="457200" algn="just" rtl="0" fontAlgn="base">
              <a:spcBef>
                <a:spcPts val="0"/>
              </a:spcBef>
              <a:spcAft>
                <a:spcPts val="1000"/>
              </a:spcAft>
              <a:buFont typeface="Arial" panose="020B0604020202020204" pitchFamily="34" charset="0"/>
              <a:buChar char="•"/>
            </a:pPr>
            <a:r>
              <a:rPr lang="en-US" sz="1200" b="0" i="0" dirty="0">
                <a:solidFill>
                  <a:schemeClr val="tx1"/>
                </a:solidFill>
                <a:effectLst/>
                <a:latin typeface="Open Sans" panose="020B0606030504020204" pitchFamily="34" charset="0"/>
              </a:rPr>
              <a:t>It has multiple meanings</a:t>
            </a:r>
          </a:p>
          <a:p>
            <a:pPr marL="457200" algn="just" rtl="0" fontAlgn="base">
              <a:spcBef>
                <a:spcPts val="0"/>
              </a:spcBef>
              <a:spcAft>
                <a:spcPts val="1000"/>
              </a:spcAft>
              <a:buFont typeface="Arial" panose="020B0604020202020204" pitchFamily="34" charset="0"/>
              <a:buChar char="•"/>
            </a:pPr>
            <a:r>
              <a:rPr lang="en-US" sz="1200" b="0" i="0" dirty="0">
                <a:solidFill>
                  <a:schemeClr val="tx1"/>
                </a:solidFill>
                <a:effectLst/>
                <a:latin typeface="Open Sans" panose="020B0606030504020204" pitchFamily="34" charset="0"/>
              </a:rPr>
              <a:t>Vital for reading comprehension</a:t>
            </a:r>
          </a:p>
          <a:p>
            <a:pPr marL="457200" algn="just" rtl="0" fontAlgn="base">
              <a:spcBef>
                <a:spcPts val="0"/>
              </a:spcBef>
              <a:spcAft>
                <a:spcPts val="1000"/>
              </a:spcAft>
              <a:buFont typeface="Arial" panose="020B0604020202020204" pitchFamily="34" charset="0"/>
              <a:buChar char="•"/>
            </a:pPr>
            <a:r>
              <a:rPr lang="en-US" sz="1200" b="0" i="0" dirty="0">
                <a:solidFill>
                  <a:schemeClr val="tx1"/>
                </a:solidFill>
                <a:effectLst/>
                <a:latin typeface="Open Sans" panose="020B0606030504020204" pitchFamily="34" charset="0"/>
              </a:rPr>
              <a:t>Typical mature language</a:t>
            </a:r>
          </a:p>
          <a:p>
            <a:pPr marL="457200" algn="just" rtl="0" fontAlgn="base">
              <a:spcBef>
                <a:spcPts val="0"/>
              </a:spcBef>
              <a:spcAft>
                <a:spcPts val="1000"/>
              </a:spcAft>
              <a:buFont typeface="Arial" panose="020B0604020202020204" pitchFamily="34" charset="0"/>
              <a:buChar char="•"/>
            </a:pPr>
            <a:r>
              <a:rPr lang="en-US" sz="1200" b="0" i="0" dirty="0">
                <a:solidFill>
                  <a:schemeClr val="tx1"/>
                </a:solidFill>
                <a:effectLst/>
                <a:latin typeface="Open Sans" panose="020B0606030504020204" pitchFamily="34" charset="0"/>
              </a:rPr>
              <a:t>Descriptive vocabulary</a:t>
            </a:r>
          </a:p>
          <a:p>
            <a:pPr marL="457200" algn="just" rtl="0" fontAlgn="base">
              <a:spcBef>
                <a:spcPts val="0"/>
              </a:spcBef>
              <a:spcAft>
                <a:spcPts val="1000"/>
              </a:spcAft>
              <a:buFont typeface="Arial" panose="020B0604020202020204" pitchFamily="34" charset="0"/>
              <a:buChar char="•"/>
            </a:pPr>
            <a:r>
              <a:rPr lang="en-US" sz="1200" b="0" i="0" dirty="0">
                <a:solidFill>
                  <a:schemeClr val="tx1"/>
                </a:solidFill>
                <a:effectLst/>
                <a:latin typeface="Open Sans" panose="020B0606030504020204" pitchFamily="34" charset="0"/>
              </a:rPr>
              <a:t>A diverse environment use these words</a:t>
            </a:r>
          </a:p>
          <a:p>
            <a:pPr marL="457200" algn="just" rtl="0" fontAlgn="base">
              <a:spcBef>
                <a:spcPts val="0"/>
              </a:spcBef>
              <a:spcAft>
                <a:spcPts val="0"/>
              </a:spcAft>
              <a:buFont typeface="Arial" panose="020B0604020202020204" pitchFamily="34" charset="0"/>
              <a:buChar char="•"/>
            </a:pPr>
            <a:r>
              <a:rPr lang="en-US" sz="1200" b="0" i="0" dirty="0">
                <a:solidFill>
                  <a:schemeClr val="tx1"/>
                </a:solidFill>
                <a:effectLst/>
                <a:latin typeface="Open Sans" panose="020B0606030504020204" pitchFamily="34" charset="0"/>
              </a:rPr>
              <a:t>Used for direct instruction</a:t>
            </a:r>
          </a:p>
          <a:p>
            <a:endParaRPr lang="en-IN" dirty="0"/>
          </a:p>
        </p:txBody>
      </p:sp>
    </p:spTree>
    <p:extLst>
      <p:ext uri="{BB962C8B-B14F-4D97-AF65-F5344CB8AC3E}">
        <p14:creationId xmlns:p14="http://schemas.microsoft.com/office/powerpoint/2010/main" val="299342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73688-E114-BE5A-EEFD-3A8E1ABFC3F7}"/>
              </a:ext>
            </a:extLst>
          </p:cNvPr>
          <p:cNvSpPr>
            <a:spLocks noGrp="1"/>
          </p:cNvSpPr>
          <p:nvPr>
            <p:ph type="title"/>
          </p:nvPr>
        </p:nvSpPr>
        <p:spPr/>
        <p:txBody>
          <a:bodyPr/>
          <a:lstStyle/>
          <a:p>
            <a:r>
              <a:rPr lang="en-US" dirty="0" err="1"/>
              <a:t>Contd</a:t>
            </a:r>
            <a:r>
              <a:rPr lang="en-US" dirty="0"/>
              <a:t>…</a:t>
            </a:r>
            <a:endParaRPr lang="en-IN" dirty="0"/>
          </a:p>
        </p:txBody>
      </p:sp>
      <p:sp>
        <p:nvSpPr>
          <p:cNvPr id="3" name="Text Placeholder 2">
            <a:extLst>
              <a:ext uri="{FF2B5EF4-FFF2-40B4-BE49-F238E27FC236}">
                <a16:creationId xmlns:a16="http://schemas.microsoft.com/office/drawing/2014/main" id="{B62206B5-BE43-C6E5-8582-AB1D0A58F6F5}"/>
              </a:ext>
            </a:extLst>
          </p:cNvPr>
          <p:cNvSpPr>
            <a:spLocks noGrp="1"/>
          </p:cNvSpPr>
          <p:nvPr>
            <p:ph type="body" idx="1"/>
          </p:nvPr>
        </p:nvSpPr>
        <p:spPr>
          <a:xfrm>
            <a:off x="720000" y="1503024"/>
            <a:ext cx="7918478" cy="2942595"/>
          </a:xfrm>
        </p:spPr>
        <p:txBody>
          <a:bodyPr/>
          <a:lstStyle/>
          <a:p>
            <a:pPr algn="just" rtl="0" fontAlgn="base">
              <a:spcBef>
                <a:spcPts val="0"/>
              </a:spcBef>
              <a:spcAft>
                <a:spcPts val="400"/>
              </a:spcAft>
              <a:buFont typeface="+mj-lt"/>
              <a:buAutoNum type="arabicPeriod" startAt="3"/>
            </a:pPr>
            <a:r>
              <a:rPr lang="en-US" sz="1800" b="1" i="0" dirty="0">
                <a:solidFill>
                  <a:schemeClr val="tx1"/>
                </a:solidFill>
                <a:effectLst/>
                <a:latin typeface="Open Sans" panose="020B0606030504020204" pitchFamily="34" charset="0"/>
              </a:rPr>
              <a:t>Low-frequency Vocabulary</a:t>
            </a:r>
          </a:p>
          <a:p>
            <a:pPr marL="457200" algn="just" rtl="0">
              <a:spcBef>
                <a:spcPts val="0"/>
              </a:spcBef>
              <a:spcAft>
                <a:spcPts val="0"/>
              </a:spcAft>
            </a:pPr>
            <a:r>
              <a:rPr lang="en-US" sz="1800" b="0" i="0" dirty="0">
                <a:solidFill>
                  <a:schemeClr val="tx1"/>
                </a:solidFill>
                <a:effectLst/>
                <a:latin typeface="Open Sans" panose="020B0606030504020204" pitchFamily="34" charset="0"/>
              </a:rPr>
              <a:t>The words that are used only when specifically required or in a particular domain like weather, technology, geographical region, occupation, hobbies, school, etc. comprise this tier. About four lakh words in vocabulary in English comprise this tier.</a:t>
            </a:r>
            <a:endParaRPr lang="en-US" b="0" i="0" dirty="0">
              <a:solidFill>
                <a:schemeClr val="tx1"/>
              </a:solidFill>
              <a:effectLst/>
              <a:latin typeface="Open Sans" panose="020B0606030504020204" pitchFamily="34" charset="0"/>
            </a:endParaRPr>
          </a:p>
          <a:p>
            <a:endParaRPr lang="en-IN" dirty="0"/>
          </a:p>
        </p:txBody>
      </p:sp>
    </p:spTree>
    <p:extLst>
      <p:ext uri="{BB962C8B-B14F-4D97-AF65-F5344CB8AC3E}">
        <p14:creationId xmlns:p14="http://schemas.microsoft.com/office/powerpoint/2010/main" val="3113720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7"/>
        <p:cNvGrpSpPr/>
        <p:nvPr/>
      </p:nvGrpSpPr>
      <p:grpSpPr>
        <a:xfrm>
          <a:off x="0" y="0"/>
          <a:ext cx="0" cy="0"/>
          <a:chOff x="0" y="0"/>
          <a:chExt cx="0" cy="0"/>
        </a:xfrm>
      </p:grpSpPr>
      <p:sp>
        <p:nvSpPr>
          <p:cNvPr id="1018" name="Google Shape;1018;p36"/>
          <p:cNvSpPr txBox="1">
            <a:spLocks noGrp="1"/>
          </p:cNvSpPr>
          <p:nvPr>
            <p:ph type="title"/>
          </p:nvPr>
        </p:nvSpPr>
        <p:spPr>
          <a:xfrm>
            <a:off x="720000" y="34804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Introduction to Business Vocabulary</a:t>
            </a:r>
            <a:endParaRPr dirty="0"/>
          </a:p>
        </p:txBody>
      </p:sp>
      <p:graphicFrame>
        <p:nvGraphicFramePr>
          <p:cNvPr id="1019" name="Google Shape;1019;p36"/>
          <p:cNvGraphicFramePr/>
          <p:nvPr>
            <p:extLst>
              <p:ext uri="{D42A27DB-BD31-4B8C-83A1-F6EECF244321}">
                <p14:modId xmlns:p14="http://schemas.microsoft.com/office/powerpoint/2010/main" val="3523405754"/>
              </p:ext>
            </p:extLst>
          </p:nvPr>
        </p:nvGraphicFramePr>
        <p:xfrm>
          <a:off x="1052945" y="1473872"/>
          <a:ext cx="7437750" cy="3431915"/>
        </p:xfrm>
        <a:graphic>
          <a:graphicData uri="http://schemas.openxmlformats.org/drawingml/2006/table">
            <a:tbl>
              <a:tblPr>
                <a:noFill/>
                <a:tableStyleId>{AB0F0459-2497-4896-AB72-2FD632A5604D}</a:tableStyleId>
              </a:tblPr>
              <a:tblGrid>
                <a:gridCol w="3500293">
                  <a:extLst>
                    <a:ext uri="{9D8B030D-6E8A-4147-A177-3AD203B41FA5}">
                      <a16:colId xmlns:a16="http://schemas.microsoft.com/office/drawing/2014/main" val="20000"/>
                    </a:ext>
                  </a:extLst>
                </a:gridCol>
                <a:gridCol w="3937457">
                  <a:extLst>
                    <a:ext uri="{9D8B030D-6E8A-4147-A177-3AD203B41FA5}">
                      <a16:colId xmlns:a16="http://schemas.microsoft.com/office/drawing/2014/main" val="20001"/>
                    </a:ext>
                  </a:extLst>
                </a:gridCol>
              </a:tblGrid>
              <a:tr h="2888866">
                <a:tc>
                  <a:txBody>
                    <a:bodyPr/>
                    <a:lstStyle/>
                    <a:p>
                      <a:endParaRPr lang="en-US" b="1" dirty="0">
                        <a:effectLst/>
                        <a:latin typeface="Palatino Linotype" panose="0204050205050503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en-US" b="1" dirty="0">
                        <a:effectLst/>
                        <a:latin typeface="Palatino Linotype" panose="0204050205050503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endParaRPr lang="en-US" b="1" dirty="0">
                        <a:effectLst/>
                        <a:latin typeface="Palatino Linotype" panose="02040502050505030304" pitchFamily="18" charset="0"/>
                      </a:endParaRPr>
                    </a:p>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b="1" dirty="0">
                          <a:effectLst/>
                          <a:latin typeface="Palatino Linotype" panose="02040502050505030304" pitchFamily="18" charset="0"/>
                        </a:rPr>
                        <a:t>Importance of Understanding Key Terms and Concepts</a:t>
                      </a:r>
                    </a:p>
                    <a:p>
                      <a:pPr marL="285750" indent="-285750">
                        <a:buFont typeface="Arial" panose="020B0604020202020204" pitchFamily="34" charset="0"/>
                        <a:buChar char="•"/>
                      </a:pPr>
                      <a:r>
                        <a:rPr lang="en-US" dirty="0">
                          <a:effectLst/>
                          <a:latin typeface="Palatino Linotype" panose="02040502050505030304" pitchFamily="18" charset="0"/>
                        </a:rPr>
                        <a:t>Understanding key business terms and concepts is essential for effective communication and decision-making in the business world.</a:t>
                      </a:r>
                    </a:p>
                    <a:p>
                      <a:pPr marL="285750" indent="-285750">
                        <a:buFont typeface="Arial" panose="020B0604020202020204" pitchFamily="34" charset="0"/>
                        <a:buChar char="•"/>
                      </a:pPr>
                      <a:endParaRPr lang="en-US" dirty="0">
                        <a:effectLst/>
                        <a:latin typeface="Palatino Linotype" panose="02040502050505030304" pitchFamily="18" charset="0"/>
                      </a:endParaRPr>
                    </a:p>
                    <a:p>
                      <a:pPr marL="285750" indent="-285750">
                        <a:buFont typeface="Arial" panose="020B0604020202020204" pitchFamily="34" charset="0"/>
                        <a:buChar char="•"/>
                      </a:pPr>
                      <a:r>
                        <a:rPr lang="en-US" dirty="0">
                          <a:effectLst/>
                          <a:latin typeface="Palatino Linotype" panose="02040502050505030304" pitchFamily="18" charset="0"/>
                        </a:rPr>
                        <a:t>It allows individuals to navigate business discussions, analyze financial statements, and comprehend industry trends.</a:t>
                      </a:r>
                    </a:p>
                  </a:txBody>
                  <a:tcPr marL="91425" marR="91425" marT="0" marB="0" anchor="ctr">
                    <a:lnL w="19050" cap="flat" cmpd="sng">
                      <a:solidFill>
                        <a:schemeClr val="l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solidFill>
                      <a:schemeClr val="tx1">
                        <a:lumMod val="85000"/>
                      </a:schemeClr>
                    </a:solidFill>
                  </a:tcPr>
                </a:tc>
                <a:tc>
                  <a:txBody>
                    <a:bodyPr/>
                    <a:lstStyle/>
                    <a:p>
                      <a:r>
                        <a:rPr lang="en-US" b="1" dirty="0">
                          <a:effectLst/>
                          <a:latin typeface="Palatino Linotype" panose="02040502050505030304" pitchFamily="18" charset="0"/>
                        </a:rPr>
                        <a:t>`Building a Foundation</a:t>
                      </a:r>
                    </a:p>
                    <a:p>
                      <a:pPr marL="285750" indent="-285750">
                        <a:buFont typeface="Arial" panose="020B0604020202020204" pitchFamily="34" charset="0"/>
                        <a:buChar char="•"/>
                      </a:pPr>
                      <a:r>
                        <a:rPr lang="en-US" dirty="0">
                          <a:effectLst/>
                          <a:latin typeface="Palatino Linotype" panose="02040502050505030304" pitchFamily="18" charset="0"/>
                        </a:rPr>
                        <a:t>Developing a strong foundation in business vocabulary is the first step towards building a successful career in business.</a:t>
                      </a:r>
                    </a:p>
                    <a:p>
                      <a:pPr marL="285750" indent="-285750">
                        <a:buFont typeface="Arial" panose="020B0604020202020204" pitchFamily="34" charset="0"/>
                        <a:buChar char="•"/>
                      </a:pPr>
                      <a:r>
                        <a:rPr lang="en-US" dirty="0">
                          <a:effectLst/>
                          <a:latin typeface="Palatino Linotype" panose="02040502050505030304" pitchFamily="18" charset="0"/>
                        </a:rPr>
                        <a:t>It provides a common language for professionals to communicate and collaborate effectively.</a:t>
                      </a:r>
                    </a:p>
                  </a:txBody>
                  <a:tcPr marL="91425" marR="91425" marT="0" marB="0" anchor="ctr">
                    <a:lnL w="19050" cap="flat" cmpd="sng">
                      <a:solidFill>
                        <a:schemeClr val="lt1"/>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solidFill>
                      <a:schemeClr val="tx1">
                        <a:lumMod val="85000"/>
                      </a:schemeClr>
                    </a:solidFill>
                  </a:tcPr>
                </a:tc>
                <a:extLst>
                  <a:ext uri="{0D108BD9-81ED-4DB2-BD59-A6C34878D82A}">
                    <a16:rowId xmlns:a16="http://schemas.microsoft.com/office/drawing/2014/main" val="10000"/>
                  </a:ext>
                </a:extLst>
              </a:tr>
              <a:tr h="206348">
                <a:tc>
                  <a:txBody>
                    <a:bodyPr/>
                    <a:lstStyle/>
                    <a:p>
                      <a:endParaRPr lang="en-US" dirty="0">
                        <a:effectLst/>
                        <a:latin typeface="Palatino Linotype" panose="02040502050505030304" pitchFamily="18" charset="0"/>
                      </a:endParaRPr>
                    </a:p>
                  </a:txBody>
                  <a:tcPr marL="91425" marR="91425" marT="0" marB="0" anchor="ctr">
                    <a:lnL w="19050" cap="flat" cmpd="sng">
                      <a:solidFill>
                        <a:schemeClr val="lt1">
                          <a:alpha val="0"/>
                        </a:schemeClr>
                      </a:solidFill>
                      <a:prstDash val="solid"/>
                      <a:round/>
                      <a:headEnd type="none" w="sm" len="sm"/>
                      <a:tailEnd type="none" w="sm" len="sm"/>
                    </a:lnL>
                    <a:lnR w="19050" cap="flat" cmpd="sng" algn="ctr">
                      <a:solidFill>
                        <a:schemeClr val="lt1"/>
                      </a:solidFill>
                      <a:prstDash val="solid"/>
                      <a:round/>
                      <a:headEnd type="none" w="sm" len="sm"/>
                      <a:tailEnd type="none" w="sm" len="sm"/>
                    </a:lnR>
                    <a:lnT w="19050" cap="flat" cmpd="sng" algn="ctr">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solidFill>
                      <a:schemeClr val="tx1">
                        <a:lumMod val="85000"/>
                      </a:schemeClr>
                    </a:solidFill>
                  </a:tcPr>
                </a:tc>
                <a:tc>
                  <a:txBody>
                    <a:bodyPr/>
                    <a:lstStyle/>
                    <a:p>
                      <a:endParaRPr lang="en-US" dirty="0">
                        <a:effectLst/>
                        <a:latin typeface="Palatino Linotype" panose="02040502050505030304" pitchFamily="18" charset="0"/>
                      </a:endParaRPr>
                    </a:p>
                  </a:txBody>
                  <a:tcPr marL="91425" marR="91425" marT="0" marB="0" anchor="ctr">
                    <a:lnL w="19050" cap="flat" cmpd="sng" algn="ctr">
                      <a:solidFill>
                        <a:schemeClr val="lt1"/>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lgn="ctr">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solidFill>
                      <a:schemeClr val="tx1">
                        <a:lumMod val="85000"/>
                      </a:schemeClr>
                    </a:solidFill>
                  </a:tcPr>
                </a:tc>
                <a:extLst>
                  <a:ext uri="{0D108BD9-81ED-4DB2-BD59-A6C34878D82A}">
                    <a16:rowId xmlns:a16="http://schemas.microsoft.com/office/drawing/2014/main" val="10004"/>
                  </a:ext>
                </a:extLst>
              </a:tr>
              <a:tr h="231515">
                <a:tc>
                  <a:txBody>
                    <a:bodyPr/>
                    <a:lstStyle/>
                    <a:p>
                      <a:endParaRPr lang="en-US" dirty="0">
                        <a:effectLst/>
                        <a:latin typeface="Palatino Linotype" panose="02040502050505030304" pitchFamily="18" charset="0"/>
                      </a:endParaRPr>
                    </a:p>
                  </a:txBody>
                  <a:tcPr marL="91425" marR="91425" marT="0" marB="0" anchor="ctr">
                    <a:lnL w="19050" cap="flat" cmpd="sng">
                      <a:solidFill>
                        <a:schemeClr val="l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solidFill>
                      <a:schemeClr val="tx1">
                        <a:lumMod val="85000"/>
                      </a:schemeClr>
                    </a:solidFill>
                  </a:tcPr>
                </a:tc>
                <a:tc>
                  <a:txBody>
                    <a:bodyPr/>
                    <a:lstStyle/>
                    <a:p>
                      <a:endParaRPr lang="en-US" dirty="0">
                        <a:effectLst/>
                        <a:latin typeface="Palatino Linotype" panose="02040502050505030304" pitchFamily="18" charset="0"/>
                      </a:endParaRPr>
                    </a:p>
                  </a:txBody>
                  <a:tcPr marL="91425" marR="91425" marT="0" marB="0" anchor="ctr">
                    <a:lnL w="19050" cap="flat" cmpd="sng">
                      <a:solidFill>
                        <a:schemeClr val="lt1"/>
                      </a:solidFill>
                      <a:prstDash val="solid"/>
                      <a:round/>
                      <a:headEnd type="none" w="sm" len="sm"/>
                      <a:tailEnd type="none" w="sm" len="sm"/>
                    </a:lnL>
                    <a:lnR w="19050" cap="flat" cmpd="sng">
                      <a:solidFill>
                        <a:schemeClr val="lt1">
                          <a:alpha val="0"/>
                        </a:schemeClr>
                      </a:solidFill>
                      <a:prstDash val="solid"/>
                      <a:round/>
                      <a:headEnd type="none" w="sm" len="sm"/>
                      <a:tailEnd type="none" w="sm" len="sm"/>
                    </a:lnR>
                    <a:lnT w="19050" cap="flat" cmpd="sng">
                      <a:solidFill>
                        <a:schemeClr val="lt1">
                          <a:alpha val="0"/>
                        </a:schemeClr>
                      </a:solidFill>
                      <a:prstDash val="solid"/>
                      <a:round/>
                      <a:headEnd type="none" w="sm" len="sm"/>
                      <a:tailEnd type="none" w="sm" len="sm"/>
                    </a:lnT>
                    <a:lnB w="19050" cap="flat" cmpd="sng">
                      <a:solidFill>
                        <a:schemeClr val="lt1">
                          <a:alpha val="0"/>
                        </a:schemeClr>
                      </a:solidFill>
                      <a:prstDash val="solid"/>
                      <a:round/>
                      <a:headEnd type="none" w="sm" len="sm"/>
                      <a:tailEnd type="none" w="sm" len="sm"/>
                    </a:lnB>
                    <a:solidFill>
                      <a:schemeClr val="tx1">
                        <a:lumMod val="85000"/>
                      </a:schemeClr>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6"/>
        <p:cNvGrpSpPr/>
        <p:nvPr/>
      </p:nvGrpSpPr>
      <p:grpSpPr>
        <a:xfrm>
          <a:off x="0" y="0"/>
          <a:ext cx="0" cy="0"/>
          <a:chOff x="0" y="0"/>
          <a:chExt cx="0" cy="0"/>
        </a:xfrm>
      </p:grpSpPr>
      <p:sp>
        <p:nvSpPr>
          <p:cNvPr id="6" name="Title 5">
            <a:extLst>
              <a:ext uri="{FF2B5EF4-FFF2-40B4-BE49-F238E27FC236}">
                <a16:creationId xmlns:a16="http://schemas.microsoft.com/office/drawing/2014/main" id="{B0BCAA66-F545-F479-B3A8-3BBDB0E9B2D8}"/>
              </a:ext>
            </a:extLst>
          </p:cNvPr>
          <p:cNvSpPr>
            <a:spLocks noGrp="1"/>
          </p:cNvSpPr>
          <p:nvPr>
            <p:ph type="title"/>
          </p:nvPr>
        </p:nvSpPr>
        <p:spPr/>
        <p:txBody>
          <a:bodyPr/>
          <a:lstStyle/>
          <a:p>
            <a:r>
              <a:rPr lang="en-US" sz="2800" dirty="0"/>
              <a:t>The Importance of Business Vocabulary</a:t>
            </a:r>
          </a:p>
        </p:txBody>
      </p:sp>
      <p:graphicFrame>
        <p:nvGraphicFramePr>
          <p:cNvPr id="9" name="Diagram 8">
            <a:extLst>
              <a:ext uri="{FF2B5EF4-FFF2-40B4-BE49-F238E27FC236}">
                <a16:creationId xmlns:a16="http://schemas.microsoft.com/office/drawing/2014/main" id="{628D2503-EF4B-B35F-AEAE-76A19DCD829A}"/>
              </a:ext>
            </a:extLst>
          </p:cNvPr>
          <p:cNvGraphicFramePr/>
          <p:nvPr>
            <p:extLst>
              <p:ext uri="{D42A27DB-BD31-4B8C-83A1-F6EECF244321}">
                <p14:modId xmlns:p14="http://schemas.microsoft.com/office/powerpoint/2010/main" val="1914835166"/>
              </p:ext>
            </p:extLst>
          </p:nvPr>
        </p:nvGraphicFramePr>
        <p:xfrm>
          <a:off x="810725" y="1115819"/>
          <a:ext cx="3644400" cy="1755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Picture Placeholder 10">
            <a:extLst>
              <a:ext uri="{FF2B5EF4-FFF2-40B4-BE49-F238E27FC236}">
                <a16:creationId xmlns:a16="http://schemas.microsoft.com/office/drawing/2014/main" id="{74CC52F5-EDDC-9427-7FC3-D5D00508C232}"/>
              </a:ext>
            </a:extLst>
          </p:cNvPr>
          <p:cNvPicPr>
            <a:picLocks noGrp="1" noChangeAspect="1"/>
          </p:cNvPicPr>
          <p:nvPr>
            <p:ph type="pic" idx="2"/>
          </p:nvPr>
        </p:nvPicPr>
        <p:blipFill>
          <a:blip r:embed="rId8"/>
          <a:srcRect t="13922" b="13922"/>
          <a:stretch>
            <a:fillRect/>
          </a:stretch>
        </p:blipFill>
        <p:spPr/>
      </p:pic>
      <p:graphicFrame>
        <p:nvGraphicFramePr>
          <p:cNvPr id="12" name="Diagram 11">
            <a:extLst>
              <a:ext uri="{FF2B5EF4-FFF2-40B4-BE49-F238E27FC236}">
                <a16:creationId xmlns:a16="http://schemas.microsoft.com/office/drawing/2014/main" id="{826C9520-998B-E77A-1A88-8129C1C25040}"/>
              </a:ext>
            </a:extLst>
          </p:cNvPr>
          <p:cNvGraphicFramePr/>
          <p:nvPr>
            <p:extLst>
              <p:ext uri="{D42A27DB-BD31-4B8C-83A1-F6EECF244321}">
                <p14:modId xmlns:p14="http://schemas.microsoft.com/office/powerpoint/2010/main" val="893793580"/>
              </p:ext>
            </p:extLst>
          </p:nvPr>
        </p:nvGraphicFramePr>
        <p:xfrm>
          <a:off x="810725" y="3150181"/>
          <a:ext cx="3644400" cy="175500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4" name="Google Shape;1204;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tx2"/>
                </a:solidFill>
                <a:latin typeface="Palatino Linotype" panose="02040502050505030304" pitchFamily="18" charset="0"/>
              </a:rPr>
              <a:t>Key Business Terms and Definitions</a:t>
            </a:r>
            <a:endParaRPr sz="2000" dirty="0">
              <a:solidFill>
                <a:schemeClr val="tx2"/>
              </a:solidFill>
              <a:latin typeface="Palatino Linotype" panose="02040502050505030304" pitchFamily="18" charset="0"/>
            </a:endParaRPr>
          </a:p>
        </p:txBody>
      </p:sp>
      <p:sp>
        <p:nvSpPr>
          <p:cNvPr id="1205" name="Google Shape;1205;p45"/>
          <p:cNvSpPr txBox="1">
            <a:spLocks noGrp="1"/>
          </p:cNvSpPr>
          <p:nvPr>
            <p:ph type="subTitle" idx="1"/>
          </p:nvPr>
        </p:nvSpPr>
        <p:spPr>
          <a:xfrm>
            <a:off x="733635" y="1728966"/>
            <a:ext cx="2030374" cy="1133918"/>
          </a:xfrm>
          <a:prstGeom prst="rect">
            <a:avLst/>
          </a:prstGeom>
        </p:spPr>
        <p:txBody>
          <a:bodyPr spcFirstLastPara="1" wrap="square" lIns="91425" tIns="91425" rIns="91425" bIns="91425" anchor="t" anchorCtr="0">
            <a:noAutofit/>
          </a:bodyPr>
          <a:lstStyle/>
          <a:p>
            <a:pPr algn="l"/>
            <a:r>
              <a:rPr lang="en-US" dirty="0">
                <a:effectLst/>
                <a:latin typeface="Palatino Linotype" panose="02040502050505030304" pitchFamily="18" charset="0"/>
              </a:rPr>
              <a:t>	The total amount of money generated by a business through its sales of products or services.</a:t>
            </a:r>
            <a:endParaRPr lang="en-US" dirty="0">
              <a:latin typeface="Palatino Linotype" panose="02040502050505030304" pitchFamily="18" charset="0"/>
            </a:endParaRPr>
          </a:p>
          <a:p>
            <a:pPr marL="0" lvl="0" indent="0" algn="l" rtl="0">
              <a:spcBef>
                <a:spcPts val="0"/>
              </a:spcBef>
              <a:spcAft>
                <a:spcPts val="0"/>
              </a:spcAft>
              <a:buNone/>
            </a:pPr>
            <a:endParaRPr dirty="0">
              <a:latin typeface="Palatino Linotype" panose="02040502050505030304" pitchFamily="18" charset="0"/>
            </a:endParaRPr>
          </a:p>
        </p:txBody>
      </p:sp>
      <p:sp>
        <p:nvSpPr>
          <p:cNvPr id="1206" name="Google Shape;1206;p45"/>
          <p:cNvSpPr txBox="1">
            <a:spLocks noGrp="1"/>
          </p:cNvSpPr>
          <p:nvPr>
            <p:ph type="subTitle" idx="2"/>
          </p:nvPr>
        </p:nvSpPr>
        <p:spPr>
          <a:xfrm>
            <a:off x="3516593" y="1740900"/>
            <a:ext cx="2100300" cy="1009800"/>
          </a:xfrm>
          <a:prstGeom prst="rect">
            <a:avLst/>
          </a:prstGeom>
        </p:spPr>
        <p:txBody>
          <a:bodyPr spcFirstLastPara="1" wrap="square" lIns="91425" tIns="91425" rIns="91425" bIns="91425" anchor="t" anchorCtr="0">
            <a:noAutofit/>
          </a:bodyPr>
          <a:lstStyle/>
          <a:p>
            <a:pPr algn="l"/>
            <a:r>
              <a:rPr lang="en-US" dirty="0">
                <a:effectLst/>
                <a:latin typeface="Palatino Linotype" panose="02040502050505030304" pitchFamily="18" charset="0"/>
              </a:rPr>
              <a:t>	The financial gain made by a business after deducting all expenses from its revenue.</a:t>
            </a:r>
            <a:endParaRPr lang="en-US" dirty="0">
              <a:latin typeface="Palatino Linotype" panose="02040502050505030304" pitchFamily="18" charset="0"/>
            </a:endParaRPr>
          </a:p>
        </p:txBody>
      </p:sp>
      <p:sp>
        <p:nvSpPr>
          <p:cNvPr id="1207" name="Google Shape;1207;p45"/>
          <p:cNvSpPr txBox="1">
            <a:spLocks noGrp="1"/>
          </p:cNvSpPr>
          <p:nvPr>
            <p:ph type="subTitle" idx="3"/>
          </p:nvPr>
        </p:nvSpPr>
        <p:spPr>
          <a:xfrm>
            <a:off x="574965" y="3404000"/>
            <a:ext cx="2798618" cy="1009800"/>
          </a:xfrm>
          <a:prstGeom prst="rect">
            <a:avLst/>
          </a:prstGeom>
        </p:spPr>
        <p:txBody>
          <a:bodyPr spcFirstLastPara="1" wrap="square" lIns="91425" tIns="91425" rIns="91425" bIns="91425" anchor="t" anchorCtr="0">
            <a:noAutofit/>
          </a:bodyPr>
          <a:lstStyle/>
          <a:p>
            <a:pPr algn="l"/>
            <a:r>
              <a:rPr lang="en-US" dirty="0">
                <a:effectLst/>
                <a:latin typeface="Palatino Linotype" panose="02040502050505030304" pitchFamily="18" charset="0"/>
              </a:rPr>
              <a:t>	The sequence of processes involved in the production and distribution of a product, from the sourcing of raw materials to the delivery to the end customer.</a:t>
            </a:r>
            <a:endParaRPr lang="en-US" dirty="0">
              <a:latin typeface="Palatino Linotype" panose="02040502050505030304" pitchFamily="18" charset="0"/>
            </a:endParaRPr>
          </a:p>
        </p:txBody>
      </p:sp>
      <p:sp>
        <p:nvSpPr>
          <p:cNvPr id="1208" name="Google Shape;1208;p45"/>
          <p:cNvSpPr txBox="1">
            <a:spLocks noGrp="1"/>
          </p:cNvSpPr>
          <p:nvPr>
            <p:ph type="subTitle" idx="4"/>
          </p:nvPr>
        </p:nvSpPr>
        <p:spPr>
          <a:xfrm>
            <a:off x="3516591" y="3404000"/>
            <a:ext cx="2253827" cy="1009800"/>
          </a:xfrm>
          <a:prstGeom prst="rect">
            <a:avLst/>
          </a:prstGeom>
        </p:spPr>
        <p:txBody>
          <a:bodyPr spcFirstLastPara="1" wrap="square" lIns="91425" tIns="91425" rIns="91425" bIns="91425" anchor="t" anchorCtr="0">
            <a:noAutofit/>
          </a:bodyPr>
          <a:lstStyle/>
          <a:p>
            <a:pPr algn="l"/>
            <a:r>
              <a:rPr lang="en-US" dirty="0">
                <a:effectLst/>
                <a:latin typeface="Palatino Linotype" panose="02040502050505030304" pitchFamily="18" charset="0"/>
              </a:rPr>
              <a:t>	An individual or group with an interest, involvement, or influence in a business or project.</a:t>
            </a:r>
            <a:endParaRPr lang="en-US" dirty="0">
              <a:latin typeface="Palatino Linotype" panose="02040502050505030304" pitchFamily="18" charset="0"/>
            </a:endParaRPr>
          </a:p>
        </p:txBody>
      </p:sp>
      <p:sp>
        <p:nvSpPr>
          <p:cNvPr id="1209" name="Google Shape;1209;p45"/>
          <p:cNvSpPr txBox="1">
            <a:spLocks noGrp="1"/>
          </p:cNvSpPr>
          <p:nvPr>
            <p:ph type="subTitle" idx="5"/>
          </p:nvPr>
        </p:nvSpPr>
        <p:spPr>
          <a:xfrm>
            <a:off x="6304799" y="1740900"/>
            <a:ext cx="2215745" cy="1009800"/>
          </a:xfrm>
          <a:prstGeom prst="rect">
            <a:avLst/>
          </a:prstGeom>
        </p:spPr>
        <p:txBody>
          <a:bodyPr spcFirstLastPara="1" wrap="square" lIns="91425" tIns="91425" rIns="91425" bIns="91425" anchor="t" anchorCtr="0">
            <a:noAutofit/>
          </a:bodyPr>
          <a:lstStyle/>
          <a:p>
            <a:pPr algn="l"/>
            <a:r>
              <a:rPr lang="en-US" dirty="0">
                <a:effectLst/>
                <a:latin typeface="Palatino Linotype" panose="02040502050505030304" pitchFamily="18" charset="0"/>
              </a:rPr>
              <a:t>	The activities a business undertakes to promote the buying, selling, and use of its products or services.</a:t>
            </a:r>
            <a:endParaRPr lang="en-US" dirty="0">
              <a:latin typeface="Palatino Linotype" panose="02040502050505030304" pitchFamily="18" charset="0"/>
            </a:endParaRPr>
          </a:p>
        </p:txBody>
      </p:sp>
      <p:sp>
        <p:nvSpPr>
          <p:cNvPr id="1210" name="Google Shape;1210;p45"/>
          <p:cNvSpPr txBox="1">
            <a:spLocks noGrp="1"/>
          </p:cNvSpPr>
          <p:nvPr>
            <p:ph type="subTitle" idx="6"/>
          </p:nvPr>
        </p:nvSpPr>
        <p:spPr>
          <a:xfrm>
            <a:off x="6185383" y="3404000"/>
            <a:ext cx="2413009" cy="1009800"/>
          </a:xfrm>
          <a:prstGeom prst="rect">
            <a:avLst/>
          </a:prstGeom>
        </p:spPr>
        <p:txBody>
          <a:bodyPr spcFirstLastPara="1" wrap="square" lIns="91425" tIns="91425" rIns="91425" bIns="91425" anchor="t" anchorCtr="0">
            <a:noAutofit/>
          </a:bodyPr>
          <a:lstStyle/>
          <a:p>
            <a:pPr algn="l"/>
            <a:r>
              <a:rPr lang="en-US" dirty="0">
                <a:effectLst/>
                <a:latin typeface="Palatino Linotype" panose="02040502050505030304" pitchFamily="18" charset="0"/>
              </a:rPr>
              <a:t>	The measure of profitability or the return on an investment relative to the investment's cost.</a:t>
            </a:r>
            <a:endParaRPr lang="en-US" dirty="0">
              <a:latin typeface="Palatino Linotype" panose="02040502050505030304" pitchFamily="18" charset="0"/>
            </a:endParaRPr>
          </a:p>
        </p:txBody>
      </p:sp>
      <p:sp>
        <p:nvSpPr>
          <p:cNvPr id="1211" name="Google Shape;1211;p45"/>
          <p:cNvSpPr txBox="1">
            <a:spLocks noGrp="1"/>
          </p:cNvSpPr>
          <p:nvPr>
            <p:ph type="subTitle" idx="7"/>
          </p:nvPr>
        </p:nvSpPr>
        <p:spPr>
          <a:xfrm>
            <a:off x="733638" y="1444550"/>
            <a:ext cx="2100300"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Revenue</a:t>
            </a:r>
            <a:endParaRPr lang="en-US" sz="1200" b="1" dirty="0">
              <a:solidFill>
                <a:schemeClr val="tx2"/>
              </a:solidFill>
              <a:latin typeface="Palatino Linotype" panose="02040502050505030304" pitchFamily="18" charset="0"/>
            </a:endParaRPr>
          </a:p>
        </p:txBody>
      </p:sp>
      <p:sp>
        <p:nvSpPr>
          <p:cNvPr id="1212" name="Google Shape;1212;p45"/>
          <p:cNvSpPr txBox="1">
            <a:spLocks noGrp="1"/>
          </p:cNvSpPr>
          <p:nvPr>
            <p:ph type="subTitle" idx="8"/>
          </p:nvPr>
        </p:nvSpPr>
        <p:spPr>
          <a:xfrm>
            <a:off x="3516590" y="1444550"/>
            <a:ext cx="2100300"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Profit</a:t>
            </a:r>
            <a:endParaRPr lang="en-US" sz="1200" b="1" dirty="0">
              <a:solidFill>
                <a:schemeClr val="tx2"/>
              </a:solidFill>
              <a:latin typeface="Palatino Linotype" panose="02040502050505030304" pitchFamily="18" charset="0"/>
            </a:endParaRPr>
          </a:p>
        </p:txBody>
      </p:sp>
      <p:sp>
        <p:nvSpPr>
          <p:cNvPr id="1213" name="Google Shape;1213;p45"/>
          <p:cNvSpPr txBox="1">
            <a:spLocks noGrp="1"/>
          </p:cNvSpPr>
          <p:nvPr>
            <p:ph type="subTitle" idx="9"/>
          </p:nvPr>
        </p:nvSpPr>
        <p:spPr>
          <a:xfrm>
            <a:off x="6304800" y="1444550"/>
            <a:ext cx="2100300"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Marketing</a:t>
            </a:r>
            <a:endParaRPr lang="en-US" sz="1400" b="1" dirty="0">
              <a:solidFill>
                <a:schemeClr val="tx2"/>
              </a:solidFill>
              <a:latin typeface="Palatino Linotype" panose="02040502050505030304" pitchFamily="18" charset="0"/>
            </a:endParaRPr>
          </a:p>
        </p:txBody>
      </p:sp>
      <p:sp>
        <p:nvSpPr>
          <p:cNvPr id="1214" name="Google Shape;1214;p45"/>
          <p:cNvSpPr txBox="1">
            <a:spLocks noGrp="1"/>
          </p:cNvSpPr>
          <p:nvPr>
            <p:ph type="subTitle" idx="13"/>
          </p:nvPr>
        </p:nvSpPr>
        <p:spPr>
          <a:xfrm>
            <a:off x="733638" y="3107650"/>
            <a:ext cx="2100300"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Supply Chain</a:t>
            </a:r>
            <a:endParaRPr lang="en-US" sz="1400" b="1" dirty="0">
              <a:solidFill>
                <a:schemeClr val="tx2"/>
              </a:solidFill>
              <a:latin typeface="Palatino Linotype" panose="02040502050505030304" pitchFamily="18" charset="0"/>
            </a:endParaRPr>
          </a:p>
        </p:txBody>
      </p:sp>
      <p:sp>
        <p:nvSpPr>
          <p:cNvPr id="1215" name="Google Shape;1215;p45"/>
          <p:cNvSpPr txBox="1">
            <a:spLocks noGrp="1"/>
          </p:cNvSpPr>
          <p:nvPr>
            <p:ph type="subTitle" idx="14"/>
          </p:nvPr>
        </p:nvSpPr>
        <p:spPr>
          <a:xfrm>
            <a:off x="3516590" y="3107650"/>
            <a:ext cx="2100300"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Stakeholder</a:t>
            </a:r>
            <a:endParaRPr lang="en-US" sz="1200" b="1" dirty="0">
              <a:solidFill>
                <a:schemeClr val="tx2"/>
              </a:solidFill>
              <a:latin typeface="Palatino Linotype" panose="02040502050505030304" pitchFamily="18" charset="0"/>
            </a:endParaRPr>
          </a:p>
        </p:txBody>
      </p:sp>
      <p:sp>
        <p:nvSpPr>
          <p:cNvPr id="1216" name="Google Shape;1216;p45"/>
          <p:cNvSpPr txBox="1">
            <a:spLocks noGrp="1"/>
          </p:cNvSpPr>
          <p:nvPr>
            <p:ph type="subTitle" idx="15"/>
          </p:nvPr>
        </p:nvSpPr>
        <p:spPr>
          <a:xfrm>
            <a:off x="6185383" y="3111882"/>
            <a:ext cx="2705749"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ROI (Return on Investment</a:t>
            </a:r>
            <a:r>
              <a:rPr lang="en-US" sz="1400" dirty="0">
                <a:solidFill>
                  <a:schemeClr val="tx2"/>
                </a:solidFill>
                <a:latin typeface="Palatino Linotype" panose="02040502050505030304" pitchFamily="18" charset="0"/>
              </a:rPr>
              <a:t>)</a:t>
            </a:r>
            <a:endParaRPr lang="en-US" sz="1400" b="1" dirty="0">
              <a:latin typeface="Palatino Linotype" panose="0204050205050503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03">
          <a:extLst>
            <a:ext uri="{FF2B5EF4-FFF2-40B4-BE49-F238E27FC236}">
              <a16:creationId xmlns:a16="http://schemas.microsoft.com/office/drawing/2014/main" id="{C6C93A07-E43F-F30F-B8B5-85E56A4934F4}"/>
            </a:ext>
          </a:extLst>
        </p:cNvPr>
        <p:cNvGrpSpPr/>
        <p:nvPr/>
      </p:nvGrpSpPr>
      <p:grpSpPr>
        <a:xfrm>
          <a:off x="0" y="0"/>
          <a:ext cx="0" cy="0"/>
          <a:chOff x="0" y="0"/>
          <a:chExt cx="0" cy="0"/>
        </a:xfrm>
      </p:grpSpPr>
      <p:sp>
        <p:nvSpPr>
          <p:cNvPr id="1204" name="Google Shape;1204;p45">
            <a:extLst>
              <a:ext uri="{FF2B5EF4-FFF2-40B4-BE49-F238E27FC236}">
                <a16:creationId xmlns:a16="http://schemas.microsoft.com/office/drawing/2014/main" id="{3668467A-C50C-2B38-7DD5-D3A986095893}"/>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solidFill>
                  <a:schemeClr val="tx2"/>
                </a:solidFill>
                <a:latin typeface="Palatino Linotype" panose="02040502050505030304" pitchFamily="18" charset="0"/>
              </a:rPr>
              <a:t>Key Business Terms and Definitions</a:t>
            </a:r>
            <a:endParaRPr sz="2000" dirty="0">
              <a:solidFill>
                <a:schemeClr val="tx2"/>
              </a:solidFill>
              <a:latin typeface="Palatino Linotype" panose="02040502050505030304" pitchFamily="18" charset="0"/>
            </a:endParaRPr>
          </a:p>
        </p:txBody>
      </p:sp>
      <p:sp>
        <p:nvSpPr>
          <p:cNvPr id="1205" name="Google Shape;1205;p45">
            <a:extLst>
              <a:ext uri="{FF2B5EF4-FFF2-40B4-BE49-F238E27FC236}">
                <a16:creationId xmlns:a16="http://schemas.microsoft.com/office/drawing/2014/main" id="{2A420ADE-77D0-A31F-8181-E3DCEED6F8F4}"/>
              </a:ext>
            </a:extLst>
          </p:cNvPr>
          <p:cNvSpPr txBox="1">
            <a:spLocks noGrp="1"/>
          </p:cNvSpPr>
          <p:nvPr>
            <p:ph type="subTitle" idx="1"/>
          </p:nvPr>
        </p:nvSpPr>
        <p:spPr>
          <a:xfrm>
            <a:off x="374072" y="1739500"/>
            <a:ext cx="2667000" cy="1133918"/>
          </a:xfrm>
          <a:prstGeom prst="rect">
            <a:avLst/>
          </a:prstGeom>
        </p:spPr>
        <p:txBody>
          <a:bodyPr spcFirstLastPara="1" wrap="square" lIns="91425" tIns="91425" rIns="91425" bIns="91425" anchor="t" anchorCtr="0">
            <a:noAutofit/>
          </a:bodyPr>
          <a:lstStyle/>
          <a:p>
            <a:pPr algn="l"/>
            <a:r>
              <a:rPr lang="en-US" dirty="0">
                <a:effectLst/>
              </a:rPr>
              <a:t>	</a:t>
            </a:r>
            <a:r>
              <a:rPr lang="en-US" dirty="0">
                <a:effectLst/>
                <a:latin typeface="Palatino Linotype" panose="02040502050505030304" pitchFamily="18" charset="0"/>
              </a:rPr>
              <a:t>A quantifiable measure used to evaluate the success or performance of a business or project</a:t>
            </a:r>
            <a:r>
              <a:rPr lang="en-US" dirty="0">
                <a:effectLst/>
              </a:rPr>
              <a:t>.</a:t>
            </a:r>
            <a:endParaRPr lang="en-US" dirty="0"/>
          </a:p>
          <a:p>
            <a:pPr marL="0" lvl="0" indent="0" algn="l" rtl="0">
              <a:spcBef>
                <a:spcPts val="0"/>
              </a:spcBef>
              <a:spcAft>
                <a:spcPts val="0"/>
              </a:spcAft>
              <a:buNone/>
            </a:pPr>
            <a:endParaRPr dirty="0">
              <a:latin typeface="Palatino Linotype" panose="02040502050505030304" pitchFamily="18" charset="0"/>
            </a:endParaRPr>
          </a:p>
        </p:txBody>
      </p:sp>
      <p:sp>
        <p:nvSpPr>
          <p:cNvPr id="1206" name="Google Shape;1206;p45">
            <a:extLst>
              <a:ext uri="{FF2B5EF4-FFF2-40B4-BE49-F238E27FC236}">
                <a16:creationId xmlns:a16="http://schemas.microsoft.com/office/drawing/2014/main" id="{5332F094-707C-5A03-964C-F435198E5B93}"/>
              </a:ext>
            </a:extLst>
          </p:cNvPr>
          <p:cNvSpPr txBox="1">
            <a:spLocks noGrp="1"/>
          </p:cNvSpPr>
          <p:nvPr>
            <p:ph type="subTitle" idx="2"/>
          </p:nvPr>
        </p:nvSpPr>
        <p:spPr>
          <a:xfrm>
            <a:off x="3435186" y="1739500"/>
            <a:ext cx="2475498" cy="1009800"/>
          </a:xfrm>
          <a:prstGeom prst="rect">
            <a:avLst/>
          </a:prstGeom>
        </p:spPr>
        <p:txBody>
          <a:bodyPr spcFirstLastPara="1" wrap="square" lIns="91425" tIns="91425" rIns="91425" bIns="91425" anchor="t" anchorCtr="0">
            <a:noAutofit/>
          </a:bodyPr>
          <a:lstStyle/>
          <a:p>
            <a:pPr algn="l"/>
            <a:r>
              <a:rPr lang="en-US" dirty="0">
                <a:effectLst/>
                <a:latin typeface="Palatino Linotype" panose="02040502050505030304" pitchFamily="18" charset="0"/>
              </a:rPr>
              <a:t>	 An assessment of a business's strengths, weaknesses, opportunities, and threats to identify strategic planning areas.</a:t>
            </a:r>
            <a:endParaRPr lang="en-US" dirty="0">
              <a:latin typeface="Palatino Linotype" panose="02040502050505030304" pitchFamily="18" charset="0"/>
            </a:endParaRPr>
          </a:p>
        </p:txBody>
      </p:sp>
      <p:sp>
        <p:nvSpPr>
          <p:cNvPr id="1207" name="Google Shape;1207;p45">
            <a:extLst>
              <a:ext uri="{FF2B5EF4-FFF2-40B4-BE49-F238E27FC236}">
                <a16:creationId xmlns:a16="http://schemas.microsoft.com/office/drawing/2014/main" id="{9561E87E-C2CA-911F-F16B-B5DB2BB0AFDF}"/>
              </a:ext>
            </a:extLst>
          </p:cNvPr>
          <p:cNvSpPr txBox="1">
            <a:spLocks noGrp="1"/>
          </p:cNvSpPr>
          <p:nvPr>
            <p:ph type="subTitle" idx="3"/>
          </p:nvPr>
        </p:nvSpPr>
        <p:spPr>
          <a:xfrm>
            <a:off x="574965" y="3404000"/>
            <a:ext cx="2798618" cy="1009800"/>
          </a:xfrm>
          <a:prstGeom prst="rect">
            <a:avLst/>
          </a:prstGeom>
        </p:spPr>
        <p:txBody>
          <a:bodyPr spcFirstLastPara="1" wrap="square" lIns="91425" tIns="91425" rIns="91425" bIns="91425" anchor="t" anchorCtr="0">
            <a:noAutofit/>
          </a:bodyPr>
          <a:lstStyle/>
          <a:p>
            <a:pPr algn="l"/>
            <a:r>
              <a:rPr lang="en-US" dirty="0">
                <a:effectLst/>
                <a:latin typeface="Palatino Linotype" panose="02040502050505030304" pitchFamily="18" charset="0"/>
              </a:rPr>
              <a:t>	Liabilities are the financial obligations or debts owed by a business to its creditors.</a:t>
            </a:r>
            <a:endParaRPr lang="en-US" dirty="0">
              <a:latin typeface="Palatino Linotype" panose="02040502050505030304" pitchFamily="18" charset="0"/>
            </a:endParaRPr>
          </a:p>
        </p:txBody>
      </p:sp>
      <p:sp>
        <p:nvSpPr>
          <p:cNvPr id="1208" name="Google Shape;1208;p45">
            <a:extLst>
              <a:ext uri="{FF2B5EF4-FFF2-40B4-BE49-F238E27FC236}">
                <a16:creationId xmlns:a16="http://schemas.microsoft.com/office/drawing/2014/main" id="{CA8786F1-6DB4-D2B4-D7F3-E8B15D6CAC65}"/>
              </a:ext>
            </a:extLst>
          </p:cNvPr>
          <p:cNvSpPr txBox="1">
            <a:spLocks noGrp="1"/>
          </p:cNvSpPr>
          <p:nvPr>
            <p:ph type="subTitle" idx="4"/>
          </p:nvPr>
        </p:nvSpPr>
        <p:spPr>
          <a:xfrm>
            <a:off x="3516591" y="3404000"/>
            <a:ext cx="2253827" cy="1009800"/>
          </a:xfrm>
          <a:prstGeom prst="rect">
            <a:avLst/>
          </a:prstGeom>
        </p:spPr>
        <p:txBody>
          <a:bodyPr spcFirstLastPara="1" wrap="square" lIns="91425" tIns="91425" rIns="91425" bIns="91425" anchor="t" anchorCtr="0">
            <a:noAutofit/>
          </a:bodyPr>
          <a:lstStyle/>
          <a:p>
            <a:pPr algn="l"/>
            <a:r>
              <a:rPr lang="en-US" dirty="0">
                <a:effectLst/>
                <a:latin typeface="Palatino Linotype" panose="02040502050505030304" pitchFamily="18" charset="0"/>
              </a:rPr>
              <a:t>	Equity represents the ownership interest in a business, calculated as the difference between assets and liabilities.</a:t>
            </a:r>
            <a:endParaRPr lang="en-US" dirty="0">
              <a:latin typeface="Palatino Linotype" panose="02040502050505030304" pitchFamily="18" charset="0"/>
            </a:endParaRPr>
          </a:p>
        </p:txBody>
      </p:sp>
      <p:sp>
        <p:nvSpPr>
          <p:cNvPr id="1209" name="Google Shape;1209;p45">
            <a:extLst>
              <a:ext uri="{FF2B5EF4-FFF2-40B4-BE49-F238E27FC236}">
                <a16:creationId xmlns:a16="http://schemas.microsoft.com/office/drawing/2014/main" id="{D7183E9A-8DAA-120C-066C-C68E4DC29B2B}"/>
              </a:ext>
            </a:extLst>
          </p:cNvPr>
          <p:cNvSpPr txBox="1">
            <a:spLocks noGrp="1"/>
          </p:cNvSpPr>
          <p:nvPr>
            <p:ph type="subTitle" idx="5"/>
          </p:nvPr>
        </p:nvSpPr>
        <p:spPr>
          <a:xfrm>
            <a:off x="6304799" y="1740900"/>
            <a:ext cx="2215745" cy="1009800"/>
          </a:xfrm>
          <a:prstGeom prst="rect">
            <a:avLst/>
          </a:prstGeom>
        </p:spPr>
        <p:txBody>
          <a:bodyPr spcFirstLastPara="1" wrap="square" lIns="91425" tIns="91425" rIns="91425" bIns="91425" anchor="t" anchorCtr="0">
            <a:noAutofit/>
          </a:bodyPr>
          <a:lstStyle/>
          <a:p>
            <a:pPr algn="l"/>
            <a:r>
              <a:rPr lang="en-US" dirty="0">
                <a:effectLst/>
                <a:latin typeface="Palatino Linotype" panose="02040502050505030304" pitchFamily="18" charset="0"/>
              </a:rPr>
              <a:t>	Assets are the resources owned by a business, such as cash, inventory, equipment, and property.</a:t>
            </a:r>
            <a:endParaRPr lang="en-US" dirty="0">
              <a:latin typeface="Palatino Linotype" panose="02040502050505030304" pitchFamily="18" charset="0"/>
            </a:endParaRPr>
          </a:p>
        </p:txBody>
      </p:sp>
      <p:sp>
        <p:nvSpPr>
          <p:cNvPr id="1210" name="Google Shape;1210;p45">
            <a:extLst>
              <a:ext uri="{FF2B5EF4-FFF2-40B4-BE49-F238E27FC236}">
                <a16:creationId xmlns:a16="http://schemas.microsoft.com/office/drawing/2014/main" id="{BDA07CB9-D09C-E170-E24B-09AA21F8B9E0}"/>
              </a:ext>
            </a:extLst>
          </p:cNvPr>
          <p:cNvSpPr txBox="1">
            <a:spLocks noGrp="1"/>
          </p:cNvSpPr>
          <p:nvPr>
            <p:ph type="subTitle" idx="6"/>
          </p:nvPr>
        </p:nvSpPr>
        <p:spPr>
          <a:xfrm>
            <a:off x="6185383" y="3404000"/>
            <a:ext cx="2413009" cy="1009800"/>
          </a:xfrm>
          <a:prstGeom prst="rect">
            <a:avLst/>
          </a:prstGeom>
        </p:spPr>
        <p:txBody>
          <a:bodyPr spcFirstLastPara="1" wrap="square" lIns="91425" tIns="91425" rIns="91425" bIns="91425" anchor="t" anchorCtr="0">
            <a:noAutofit/>
          </a:bodyPr>
          <a:lstStyle/>
          <a:p>
            <a:pPr algn="l"/>
            <a:r>
              <a:rPr lang="en-US" dirty="0">
                <a:effectLst/>
                <a:latin typeface="Palatino Linotype" panose="02040502050505030304" pitchFamily="18" charset="0"/>
              </a:rPr>
              <a:t>	ROA is a measure of a company's profitability relative to its total assets.</a:t>
            </a:r>
            <a:endParaRPr lang="en-US" dirty="0">
              <a:latin typeface="Palatino Linotype" panose="02040502050505030304" pitchFamily="18" charset="0"/>
            </a:endParaRPr>
          </a:p>
        </p:txBody>
      </p:sp>
      <p:sp>
        <p:nvSpPr>
          <p:cNvPr id="1211" name="Google Shape;1211;p45">
            <a:extLst>
              <a:ext uri="{FF2B5EF4-FFF2-40B4-BE49-F238E27FC236}">
                <a16:creationId xmlns:a16="http://schemas.microsoft.com/office/drawing/2014/main" id="{1317EC79-6EA0-9E2B-A950-7302BB0A777A}"/>
              </a:ext>
            </a:extLst>
          </p:cNvPr>
          <p:cNvSpPr txBox="1">
            <a:spLocks noGrp="1"/>
          </p:cNvSpPr>
          <p:nvPr>
            <p:ph type="subTitle" idx="7"/>
          </p:nvPr>
        </p:nvSpPr>
        <p:spPr>
          <a:xfrm>
            <a:off x="318655" y="1444550"/>
            <a:ext cx="3213599"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KPI (Key Performance Indicator)</a:t>
            </a:r>
          </a:p>
        </p:txBody>
      </p:sp>
      <p:sp>
        <p:nvSpPr>
          <p:cNvPr id="1212" name="Google Shape;1212;p45">
            <a:extLst>
              <a:ext uri="{FF2B5EF4-FFF2-40B4-BE49-F238E27FC236}">
                <a16:creationId xmlns:a16="http://schemas.microsoft.com/office/drawing/2014/main" id="{9B9C845A-A463-1042-31D7-E4C2E985A82F}"/>
              </a:ext>
            </a:extLst>
          </p:cNvPr>
          <p:cNvSpPr txBox="1">
            <a:spLocks noGrp="1"/>
          </p:cNvSpPr>
          <p:nvPr>
            <p:ph type="subTitle" idx="8"/>
          </p:nvPr>
        </p:nvSpPr>
        <p:spPr>
          <a:xfrm>
            <a:off x="3516590" y="1444550"/>
            <a:ext cx="2100300"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SWOT Analysis </a:t>
            </a:r>
            <a:endParaRPr lang="en-US" sz="1200" b="1" dirty="0">
              <a:solidFill>
                <a:schemeClr val="tx2"/>
              </a:solidFill>
              <a:latin typeface="Palatino Linotype" panose="02040502050505030304" pitchFamily="18" charset="0"/>
            </a:endParaRPr>
          </a:p>
        </p:txBody>
      </p:sp>
      <p:sp>
        <p:nvSpPr>
          <p:cNvPr id="1213" name="Google Shape;1213;p45">
            <a:extLst>
              <a:ext uri="{FF2B5EF4-FFF2-40B4-BE49-F238E27FC236}">
                <a16:creationId xmlns:a16="http://schemas.microsoft.com/office/drawing/2014/main" id="{64E4899A-053D-2CC1-766F-980FE5318487}"/>
              </a:ext>
            </a:extLst>
          </p:cNvPr>
          <p:cNvSpPr txBox="1">
            <a:spLocks noGrp="1"/>
          </p:cNvSpPr>
          <p:nvPr>
            <p:ph type="subTitle" idx="9"/>
          </p:nvPr>
        </p:nvSpPr>
        <p:spPr>
          <a:xfrm>
            <a:off x="6304800" y="1444550"/>
            <a:ext cx="2100300"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Assets</a:t>
            </a:r>
            <a:endParaRPr lang="en-US" sz="1400" b="1" dirty="0">
              <a:solidFill>
                <a:schemeClr val="tx2"/>
              </a:solidFill>
              <a:latin typeface="Palatino Linotype" panose="02040502050505030304" pitchFamily="18" charset="0"/>
            </a:endParaRPr>
          </a:p>
        </p:txBody>
      </p:sp>
      <p:sp>
        <p:nvSpPr>
          <p:cNvPr id="1214" name="Google Shape;1214;p45">
            <a:extLst>
              <a:ext uri="{FF2B5EF4-FFF2-40B4-BE49-F238E27FC236}">
                <a16:creationId xmlns:a16="http://schemas.microsoft.com/office/drawing/2014/main" id="{26A67897-C8F5-1AD3-3093-775DC2EE89D1}"/>
              </a:ext>
            </a:extLst>
          </p:cNvPr>
          <p:cNvSpPr txBox="1">
            <a:spLocks noGrp="1"/>
          </p:cNvSpPr>
          <p:nvPr>
            <p:ph type="subTitle" idx="13"/>
          </p:nvPr>
        </p:nvSpPr>
        <p:spPr>
          <a:xfrm>
            <a:off x="733638" y="3107650"/>
            <a:ext cx="2100300"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Liabilities</a:t>
            </a:r>
            <a:endParaRPr lang="en-US" sz="1400" b="1" dirty="0">
              <a:solidFill>
                <a:schemeClr val="tx2"/>
              </a:solidFill>
              <a:latin typeface="Palatino Linotype" panose="02040502050505030304" pitchFamily="18" charset="0"/>
            </a:endParaRPr>
          </a:p>
        </p:txBody>
      </p:sp>
      <p:sp>
        <p:nvSpPr>
          <p:cNvPr id="1215" name="Google Shape;1215;p45">
            <a:extLst>
              <a:ext uri="{FF2B5EF4-FFF2-40B4-BE49-F238E27FC236}">
                <a16:creationId xmlns:a16="http://schemas.microsoft.com/office/drawing/2014/main" id="{96A23ECA-3557-B2B9-07BE-732332751A9C}"/>
              </a:ext>
            </a:extLst>
          </p:cNvPr>
          <p:cNvSpPr txBox="1">
            <a:spLocks noGrp="1"/>
          </p:cNvSpPr>
          <p:nvPr>
            <p:ph type="subTitle" idx="14"/>
          </p:nvPr>
        </p:nvSpPr>
        <p:spPr>
          <a:xfrm>
            <a:off x="3516590" y="3107650"/>
            <a:ext cx="2100300"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Equity</a:t>
            </a:r>
            <a:endParaRPr lang="en-US" sz="1200" b="1" dirty="0">
              <a:solidFill>
                <a:schemeClr val="tx2"/>
              </a:solidFill>
              <a:latin typeface="Palatino Linotype" panose="02040502050505030304" pitchFamily="18" charset="0"/>
            </a:endParaRPr>
          </a:p>
        </p:txBody>
      </p:sp>
      <p:sp>
        <p:nvSpPr>
          <p:cNvPr id="1216" name="Google Shape;1216;p45">
            <a:extLst>
              <a:ext uri="{FF2B5EF4-FFF2-40B4-BE49-F238E27FC236}">
                <a16:creationId xmlns:a16="http://schemas.microsoft.com/office/drawing/2014/main" id="{1BE040DC-F5F6-51C5-E9D4-ABB1AD32B631}"/>
              </a:ext>
            </a:extLst>
          </p:cNvPr>
          <p:cNvSpPr txBox="1">
            <a:spLocks noGrp="1"/>
          </p:cNvSpPr>
          <p:nvPr>
            <p:ph type="subTitle" idx="15"/>
          </p:nvPr>
        </p:nvSpPr>
        <p:spPr>
          <a:xfrm>
            <a:off x="6185383" y="3111882"/>
            <a:ext cx="2705749" cy="396600"/>
          </a:xfrm>
          <a:prstGeom prst="rect">
            <a:avLst/>
          </a:prstGeom>
        </p:spPr>
        <p:txBody>
          <a:bodyPr spcFirstLastPara="1" wrap="square" lIns="91425" tIns="91425" rIns="91425" bIns="91425" anchor="b" anchorCtr="0">
            <a:noAutofit/>
          </a:bodyPr>
          <a:lstStyle/>
          <a:p>
            <a:r>
              <a:rPr lang="en-US" sz="1400" b="1" dirty="0">
                <a:solidFill>
                  <a:schemeClr val="tx2"/>
                </a:solidFill>
                <a:effectLst/>
                <a:latin typeface="Palatino Linotype" panose="02040502050505030304" pitchFamily="18" charset="0"/>
              </a:rPr>
              <a:t>Return on Assets (ROA)</a:t>
            </a:r>
            <a:endParaRPr lang="en-US" sz="1400" b="1" dirty="0">
              <a:latin typeface="Palatino Linotype" panose="02040502050505030304" pitchFamily="18" charset="0"/>
            </a:endParaRPr>
          </a:p>
        </p:txBody>
      </p:sp>
    </p:spTree>
    <p:extLst>
      <p:ext uri="{BB962C8B-B14F-4D97-AF65-F5344CB8AC3E}">
        <p14:creationId xmlns:p14="http://schemas.microsoft.com/office/powerpoint/2010/main" val="4160164526"/>
      </p:ext>
    </p:extLst>
  </p:cSld>
  <p:clrMapOvr>
    <a:masterClrMapping/>
  </p:clrMapOvr>
</p:sld>
</file>

<file path=ppt/theme/theme1.xml><?xml version="1.0" encoding="utf-8"?>
<a:theme xmlns:a="http://schemas.openxmlformats.org/drawingml/2006/main" name="Inheritance Law by Slidesgo">
  <a:themeElements>
    <a:clrScheme name="Simple Light">
      <a:dk1>
        <a:srgbClr val="FFFFFF"/>
      </a:dk1>
      <a:lt1>
        <a:srgbClr val="18283F"/>
      </a:lt1>
      <a:dk2>
        <a:srgbClr val="1C2C46"/>
      </a:dk2>
      <a:lt2>
        <a:srgbClr val="DEB27A"/>
      </a:lt2>
      <a:accent1>
        <a:srgbClr val="E6CEB4"/>
      </a:accent1>
      <a:accent2>
        <a:srgbClr val="EFE6DC"/>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257</TotalTime>
  <Words>2068</Words>
  <Application>Microsoft Office PowerPoint</Application>
  <PresentationFormat>On-screen Show (16:9)</PresentationFormat>
  <Paragraphs>224</Paragraphs>
  <Slides>28</Slides>
  <Notes>19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28</vt:i4>
      </vt:variant>
    </vt:vector>
  </HeadingPairs>
  <TitlesOfParts>
    <vt:vector size="39" baseType="lpstr">
      <vt:lpstr>Palatino Linotype</vt:lpstr>
      <vt:lpstr>Raleway</vt:lpstr>
      <vt:lpstr>Roboto</vt:lpstr>
      <vt:lpstr>Nunito Light</vt:lpstr>
      <vt:lpstr>Libre Franklin</vt:lpstr>
      <vt:lpstr>Bebas Neue</vt:lpstr>
      <vt:lpstr>Anaheim</vt:lpstr>
      <vt:lpstr>Open Sans</vt:lpstr>
      <vt:lpstr>Archivo</vt:lpstr>
      <vt:lpstr>Arial</vt:lpstr>
      <vt:lpstr>Inheritance Law by Slidesgo</vt:lpstr>
      <vt:lpstr>Vocabulary</vt:lpstr>
      <vt:lpstr>Types of Vocabulary</vt:lpstr>
      <vt:lpstr>Three-Tiers of Vocabulary</vt:lpstr>
      <vt:lpstr>Contd…</vt:lpstr>
      <vt:lpstr>Contd…</vt:lpstr>
      <vt:lpstr>Introduction to Business Vocabulary</vt:lpstr>
      <vt:lpstr>The Importance of Business Vocabulary</vt:lpstr>
      <vt:lpstr>Key Business Terms and Definitions</vt:lpstr>
      <vt:lpstr>Key Business Terms and Definitions</vt:lpstr>
      <vt:lpstr>International Business Terms</vt:lpstr>
      <vt:lpstr>International Business Terms</vt:lpstr>
      <vt:lpstr>Business Law and Regulations</vt:lpstr>
      <vt:lpstr>Business Law and Regulations</vt:lpstr>
      <vt:lpstr>Business Law and Regulations</vt:lpstr>
      <vt:lpstr>Management Vocabulary</vt:lpstr>
      <vt:lpstr>Leadership Vocabulary</vt:lpstr>
      <vt:lpstr>Human Resources Terminology</vt:lpstr>
      <vt:lpstr>Human Resources Terminology</vt:lpstr>
      <vt:lpstr>Human Resources Terminology</vt:lpstr>
      <vt:lpstr>PowerPoint Presentation</vt:lpstr>
      <vt:lpstr>PowerPoint Presentation</vt:lpstr>
      <vt:lpstr>PowerPoint Presentation</vt:lpstr>
      <vt:lpstr>Work on Modals</vt:lpstr>
      <vt:lpstr>Phrasal Verbs</vt:lpstr>
      <vt:lpstr>Focus on simplicity</vt:lpstr>
      <vt:lpstr>Choose concrete language over vague language</vt:lpstr>
      <vt:lpstr>Use Positive phrasing</vt:lpstr>
      <vt:lpstr>Stay tuned...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Vocabulary</dc:title>
  <dc:creator>user</dc:creator>
  <cp:lastModifiedBy>Smriti Singh</cp:lastModifiedBy>
  <cp:revision>7</cp:revision>
  <dcterms:modified xsi:type="dcterms:W3CDTF">2024-03-08T15:56:42Z</dcterms:modified>
</cp:coreProperties>
</file>